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48" r:id="rId3"/>
    <p:sldId id="354" r:id="rId4"/>
    <p:sldId id="261" r:id="rId5"/>
    <p:sldId id="264" r:id="rId6"/>
    <p:sldId id="320" r:id="rId7"/>
    <p:sldId id="285" r:id="rId8"/>
    <p:sldId id="321" r:id="rId9"/>
    <p:sldId id="340" r:id="rId10"/>
    <p:sldId id="346" r:id="rId11"/>
    <p:sldId id="265" r:id="rId12"/>
    <p:sldId id="350" r:id="rId13"/>
    <p:sldId id="355" r:id="rId14"/>
    <p:sldId id="351" r:id="rId15"/>
    <p:sldId id="342" r:id="rId16"/>
    <p:sldId id="352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82AE2-A552-4D0D-BA5B-C5FBF3878C6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E4CF540-98EC-4BF4-A767-87420829B275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MX" sz="105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CAPACITACIÓN DIRECTORES DE ESC. BENEFICIADAS</a:t>
          </a:r>
        </a:p>
      </dgm:t>
    </dgm:pt>
    <dgm:pt modelId="{6BE6F492-CDE1-42BE-A904-DFD43D63A794}" type="parTrans" cxnId="{54C69DE8-CE37-4EDE-B087-4D3EE62EC35E}">
      <dgm:prSet/>
      <dgm:spPr/>
      <dgm:t>
        <a:bodyPr/>
        <a:lstStyle/>
        <a:p>
          <a:endParaRPr lang="es-MX" sz="1050"/>
        </a:p>
      </dgm:t>
    </dgm:pt>
    <dgm:pt modelId="{7CEDB199-DAAE-4A70-BDAA-1436F383A2C3}" type="sibTrans" cxnId="{54C69DE8-CE37-4EDE-B087-4D3EE62EC35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MX" sz="1050"/>
        </a:p>
      </dgm:t>
    </dgm:pt>
    <dgm:pt modelId="{93237610-8B0E-40E1-B009-5283143AFAA9}">
      <dgm:prSet phldrT="[Texto]" custT="1"/>
      <dgm:spPr>
        <a:solidFill>
          <a:schemeClr val="bg2">
            <a:lumMod val="9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MX" sz="105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CONSTITUCIÓN DE COMITÉS</a:t>
          </a:r>
        </a:p>
      </dgm:t>
    </dgm:pt>
    <dgm:pt modelId="{6E1C3232-425A-47F0-88E7-0666824AD0D5}" type="parTrans" cxnId="{43D3EE33-1A35-4382-9F38-DFF2103C0A4A}">
      <dgm:prSet/>
      <dgm:spPr/>
      <dgm:t>
        <a:bodyPr/>
        <a:lstStyle/>
        <a:p>
          <a:endParaRPr lang="es-MX" sz="1050"/>
        </a:p>
      </dgm:t>
    </dgm:pt>
    <dgm:pt modelId="{076D3A75-1640-4741-80AF-98EBFBB4FA20}" type="sibTrans" cxnId="{43D3EE33-1A35-4382-9F38-DFF2103C0A4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MX" sz="1050"/>
        </a:p>
      </dgm:t>
    </dgm:pt>
    <dgm:pt modelId="{83058EE4-86F4-4CF2-9418-FD08D8D608FB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MX" sz="105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CAPACITACIÓN Y ASESORÍA CCS</a:t>
          </a:r>
        </a:p>
      </dgm:t>
    </dgm:pt>
    <dgm:pt modelId="{16415179-7DA8-40E9-B76D-5403FD92BEE8}" type="parTrans" cxnId="{F0A67B2D-94D7-4B20-A125-69FB9574426A}">
      <dgm:prSet/>
      <dgm:spPr/>
      <dgm:t>
        <a:bodyPr/>
        <a:lstStyle/>
        <a:p>
          <a:endParaRPr lang="es-MX" sz="1050"/>
        </a:p>
      </dgm:t>
    </dgm:pt>
    <dgm:pt modelId="{49B29991-CB29-4539-9E62-00FFC56C8508}" type="sibTrans" cxnId="{F0A67B2D-94D7-4B20-A125-69FB9574426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MX" sz="1050"/>
        </a:p>
      </dgm:t>
    </dgm:pt>
    <dgm:pt modelId="{E583F59C-929B-4C58-93F3-C59C8B56A1C5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MX" sz="105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SEGUIMIENTO, SUPERVISIÓN Y VIGILANCIA</a:t>
          </a:r>
        </a:p>
      </dgm:t>
    </dgm:pt>
    <dgm:pt modelId="{DC98F6AF-BB01-4345-8E32-737FA7E0017E}" type="parTrans" cxnId="{8660BF68-D123-43DB-AFB1-67D30D39486E}">
      <dgm:prSet/>
      <dgm:spPr/>
      <dgm:t>
        <a:bodyPr/>
        <a:lstStyle/>
        <a:p>
          <a:endParaRPr lang="es-MX" sz="1050"/>
        </a:p>
      </dgm:t>
    </dgm:pt>
    <dgm:pt modelId="{A8C6E29D-F764-450B-B405-B50AE9C1A89C}" type="sibTrans" cxnId="{8660BF68-D123-43DB-AFB1-67D30D39486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MX" sz="1050"/>
        </a:p>
      </dgm:t>
    </dgm:pt>
    <dgm:pt modelId="{061F0445-0B72-4A76-9D62-6B1F5CE6BACD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MX" sz="105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QUEJAS, DENUNCIAS Y/O SUGERENCIAS</a:t>
          </a:r>
        </a:p>
      </dgm:t>
    </dgm:pt>
    <dgm:pt modelId="{C714A901-6E6F-4D56-91CC-917ED20A07B5}" type="parTrans" cxnId="{086D4E73-D441-4293-92B5-09DC0667FE2C}">
      <dgm:prSet/>
      <dgm:spPr/>
      <dgm:t>
        <a:bodyPr/>
        <a:lstStyle/>
        <a:p>
          <a:endParaRPr lang="es-MX" sz="1050"/>
        </a:p>
      </dgm:t>
    </dgm:pt>
    <dgm:pt modelId="{6C5695D0-0978-4A27-B861-434B738692C9}" type="sibTrans" cxnId="{086D4E73-D441-4293-92B5-09DC0667FE2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MX" sz="1050"/>
        </a:p>
      </dgm:t>
    </dgm:pt>
    <dgm:pt modelId="{32946630-6646-477D-960C-2A1323D5F5AF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MX" sz="105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SEGUIMIENTO A RESULTADOS</a:t>
          </a:r>
        </a:p>
      </dgm:t>
    </dgm:pt>
    <dgm:pt modelId="{7DB71BEC-4761-465D-8E47-C51AF40D6FF2}" type="parTrans" cxnId="{AAF8D338-6BA6-4555-8636-3FDFFC3CD9DB}">
      <dgm:prSet/>
      <dgm:spPr/>
      <dgm:t>
        <a:bodyPr/>
        <a:lstStyle/>
        <a:p>
          <a:endParaRPr lang="es-MX"/>
        </a:p>
      </dgm:t>
    </dgm:pt>
    <dgm:pt modelId="{751728C1-665D-4F43-9FA3-E854874507A3}" type="sibTrans" cxnId="{AAF8D338-6BA6-4555-8636-3FDFFC3CD9D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8302CE47-9936-4479-83FF-9CAF7B34E92E}" type="pres">
      <dgm:prSet presAssocID="{88282AE2-A552-4D0D-BA5B-C5FBF3878C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D6B48D6-5B97-4232-8A09-731DE754CBB3}" type="pres">
      <dgm:prSet presAssocID="{FE4CF540-98EC-4BF4-A767-87420829B275}" presName="node" presStyleLbl="node1" presStyleIdx="0" presStyleCnt="6" custScaleX="1297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19661B-5AA8-4AD3-AF33-B325AB81384A}" type="pres">
      <dgm:prSet presAssocID="{7CEDB199-DAAE-4A70-BDAA-1436F383A2C3}" presName="sibTrans" presStyleLbl="sibTrans2D1" presStyleIdx="0" presStyleCnt="6"/>
      <dgm:spPr/>
      <dgm:t>
        <a:bodyPr/>
        <a:lstStyle/>
        <a:p>
          <a:endParaRPr lang="es-MX"/>
        </a:p>
      </dgm:t>
    </dgm:pt>
    <dgm:pt modelId="{56E4F2AA-B0D3-46C1-98EF-7A2275F84928}" type="pres">
      <dgm:prSet presAssocID="{7CEDB199-DAAE-4A70-BDAA-1436F383A2C3}" presName="connectorText" presStyleLbl="sibTrans2D1" presStyleIdx="0" presStyleCnt="6"/>
      <dgm:spPr/>
      <dgm:t>
        <a:bodyPr/>
        <a:lstStyle/>
        <a:p>
          <a:endParaRPr lang="es-MX"/>
        </a:p>
      </dgm:t>
    </dgm:pt>
    <dgm:pt modelId="{BE38185A-3863-49A5-9305-D1B7924D9024}" type="pres">
      <dgm:prSet presAssocID="{93237610-8B0E-40E1-B009-5283143AFAA9}" presName="node" presStyleLbl="node1" presStyleIdx="1" presStyleCnt="6" custScaleX="127248" custRadScaleRad="98920" custRadScaleInc="-18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A0178A-B97C-43D4-A066-CF852D5717B7}" type="pres">
      <dgm:prSet presAssocID="{076D3A75-1640-4741-80AF-98EBFBB4FA20}" presName="sibTrans" presStyleLbl="sibTrans2D1" presStyleIdx="1" presStyleCnt="6"/>
      <dgm:spPr/>
      <dgm:t>
        <a:bodyPr/>
        <a:lstStyle/>
        <a:p>
          <a:endParaRPr lang="es-MX"/>
        </a:p>
      </dgm:t>
    </dgm:pt>
    <dgm:pt modelId="{9AA5B1AE-5630-4699-AC35-51104795D819}" type="pres">
      <dgm:prSet presAssocID="{076D3A75-1640-4741-80AF-98EBFBB4FA20}" presName="connectorText" presStyleLbl="sibTrans2D1" presStyleIdx="1" presStyleCnt="6"/>
      <dgm:spPr/>
      <dgm:t>
        <a:bodyPr/>
        <a:lstStyle/>
        <a:p>
          <a:endParaRPr lang="es-MX"/>
        </a:p>
      </dgm:t>
    </dgm:pt>
    <dgm:pt modelId="{E2E78B24-79A6-4D3B-B63C-A3C1906C27C1}" type="pres">
      <dgm:prSet presAssocID="{83058EE4-86F4-4CF2-9418-FD08D8D608FB}" presName="node" presStyleLbl="node1" presStyleIdx="2" presStyleCnt="6" custScaleX="1291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15EA92-A4AB-45EC-9070-E01036109041}" type="pres">
      <dgm:prSet presAssocID="{49B29991-CB29-4539-9E62-00FFC56C8508}" presName="sibTrans" presStyleLbl="sibTrans2D1" presStyleIdx="2" presStyleCnt="6"/>
      <dgm:spPr/>
      <dgm:t>
        <a:bodyPr/>
        <a:lstStyle/>
        <a:p>
          <a:endParaRPr lang="es-MX"/>
        </a:p>
      </dgm:t>
    </dgm:pt>
    <dgm:pt modelId="{ED32799D-5997-4B9A-9CB6-87747070366C}" type="pres">
      <dgm:prSet presAssocID="{49B29991-CB29-4539-9E62-00FFC56C8508}" presName="connectorText" presStyleLbl="sibTrans2D1" presStyleIdx="2" presStyleCnt="6"/>
      <dgm:spPr/>
      <dgm:t>
        <a:bodyPr/>
        <a:lstStyle/>
        <a:p>
          <a:endParaRPr lang="es-MX"/>
        </a:p>
      </dgm:t>
    </dgm:pt>
    <dgm:pt modelId="{55FE14F0-84FF-4F61-B57E-766102C6A977}" type="pres">
      <dgm:prSet presAssocID="{E583F59C-929B-4C58-93F3-C59C8B56A1C5}" presName="node" presStyleLbl="node1" presStyleIdx="3" presStyleCnt="6" custScaleX="1170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4D4FC6-A2DC-4D4B-8E24-378D31DE241D}" type="pres">
      <dgm:prSet presAssocID="{A8C6E29D-F764-450B-B405-B50AE9C1A89C}" presName="sibTrans" presStyleLbl="sibTrans2D1" presStyleIdx="3" presStyleCnt="6"/>
      <dgm:spPr/>
      <dgm:t>
        <a:bodyPr/>
        <a:lstStyle/>
        <a:p>
          <a:endParaRPr lang="es-MX"/>
        </a:p>
      </dgm:t>
    </dgm:pt>
    <dgm:pt modelId="{D4B9CA60-8571-4DB7-9219-6A11DE5A1758}" type="pres">
      <dgm:prSet presAssocID="{A8C6E29D-F764-450B-B405-B50AE9C1A89C}" presName="connectorText" presStyleLbl="sibTrans2D1" presStyleIdx="3" presStyleCnt="6"/>
      <dgm:spPr/>
      <dgm:t>
        <a:bodyPr/>
        <a:lstStyle/>
        <a:p>
          <a:endParaRPr lang="es-MX"/>
        </a:p>
      </dgm:t>
    </dgm:pt>
    <dgm:pt modelId="{E079E44C-1651-4B23-84C5-3047DF02317E}" type="pres">
      <dgm:prSet presAssocID="{061F0445-0B72-4A76-9D62-6B1F5CE6BACD}" presName="node" presStyleLbl="node1" presStyleIdx="4" presStyleCnt="6" custScaleX="1247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9987B7-0BD3-4C39-85CF-FAAD39F37160}" type="pres">
      <dgm:prSet presAssocID="{6C5695D0-0978-4A27-B861-434B738692C9}" presName="sibTrans" presStyleLbl="sibTrans2D1" presStyleIdx="4" presStyleCnt="6"/>
      <dgm:spPr/>
      <dgm:t>
        <a:bodyPr/>
        <a:lstStyle/>
        <a:p>
          <a:endParaRPr lang="es-MX"/>
        </a:p>
      </dgm:t>
    </dgm:pt>
    <dgm:pt modelId="{8074CDAA-5F42-497C-A9C5-D5AB53BF6F57}" type="pres">
      <dgm:prSet presAssocID="{6C5695D0-0978-4A27-B861-434B738692C9}" presName="connectorText" presStyleLbl="sibTrans2D1" presStyleIdx="4" presStyleCnt="6"/>
      <dgm:spPr/>
      <dgm:t>
        <a:bodyPr/>
        <a:lstStyle/>
        <a:p>
          <a:endParaRPr lang="es-MX"/>
        </a:p>
      </dgm:t>
    </dgm:pt>
    <dgm:pt modelId="{55A33BF1-6C93-41E5-9436-FAF5022612BE}" type="pres">
      <dgm:prSet presAssocID="{32946630-6646-477D-960C-2A1323D5F5AF}" presName="node" presStyleLbl="node1" presStyleIdx="5" presStyleCnt="6" custScaleX="1297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625327-7AEC-45EA-95EE-B69C73493CED}" type="pres">
      <dgm:prSet presAssocID="{751728C1-665D-4F43-9FA3-E854874507A3}" presName="sibTrans" presStyleLbl="sibTrans2D1" presStyleIdx="5" presStyleCnt="6"/>
      <dgm:spPr/>
      <dgm:t>
        <a:bodyPr/>
        <a:lstStyle/>
        <a:p>
          <a:endParaRPr lang="es-MX"/>
        </a:p>
      </dgm:t>
    </dgm:pt>
    <dgm:pt modelId="{71F8AD16-4529-44D4-822C-F88CBAB2A906}" type="pres">
      <dgm:prSet presAssocID="{751728C1-665D-4F43-9FA3-E854874507A3}" presName="connectorText" presStyleLbl="sibTrans2D1" presStyleIdx="5" presStyleCnt="6"/>
      <dgm:spPr/>
      <dgm:t>
        <a:bodyPr/>
        <a:lstStyle/>
        <a:p>
          <a:endParaRPr lang="es-MX"/>
        </a:p>
      </dgm:t>
    </dgm:pt>
  </dgm:ptLst>
  <dgm:cxnLst>
    <dgm:cxn modelId="{086D4E73-D441-4293-92B5-09DC0667FE2C}" srcId="{88282AE2-A552-4D0D-BA5B-C5FBF3878C6D}" destId="{061F0445-0B72-4A76-9D62-6B1F5CE6BACD}" srcOrd="4" destOrd="0" parTransId="{C714A901-6E6F-4D56-91CC-917ED20A07B5}" sibTransId="{6C5695D0-0978-4A27-B861-434B738692C9}"/>
    <dgm:cxn modelId="{F9EDFC8C-3E51-43F3-BF48-C830F06F271D}" type="presOf" srcId="{6C5695D0-0978-4A27-B861-434B738692C9}" destId="{AC9987B7-0BD3-4C39-85CF-FAAD39F37160}" srcOrd="0" destOrd="0" presId="urn:microsoft.com/office/officeart/2005/8/layout/cycle2"/>
    <dgm:cxn modelId="{0C95AC35-44F7-4285-B016-4BE98EC13B98}" type="presOf" srcId="{7CEDB199-DAAE-4A70-BDAA-1436F383A2C3}" destId="{7119661B-5AA8-4AD3-AF33-B325AB81384A}" srcOrd="0" destOrd="0" presId="urn:microsoft.com/office/officeart/2005/8/layout/cycle2"/>
    <dgm:cxn modelId="{8890E6BB-A6E2-4C76-8219-005C55B254CA}" type="presOf" srcId="{061F0445-0B72-4A76-9D62-6B1F5CE6BACD}" destId="{E079E44C-1651-4B23-84C5-3047DF02317E}" srcOrd="0" destOrd="0" presId="urn:microsoft.com/office/officeart/2005/8/layout/cycle2"/>
    <dgm:cxn modelId="{B3B01FC0-6CAC-4F6F-9ED9-12DDEE20F138}" type="presOf" srcId="{FE4CF540-98EC-4BF4-A767-87420829B275}" destId="{1D6B48D6-5B97-4232-8A09-731DE754CBB3}" srcOrd="0" destOrd="0" presId="urn:microsoft.com/office/officeart/2005/8/layout/cycle2"/>
    <dgm:cxn modelId="{F0A67B2D-94D7-4B20-A125-69FB9574426A}" srcId="{88282AE2-A552-4D0D-BA5B-C5FBF3878C6D}" destId="{83058EE4-86F4-4CF2-9418-FD08D8D608FB}" srcOrd="2" destOrd="0" parTransId="{16415179-7DA8-40E9-B76D-5403FD92BEE8}" sibTransId="{49B29991-CB29-4539-9E62-00FFC56C8508}"/>
    <dgm:cxn modelId="{370ADBA0-E966-4FC7-A283-A14D2D84CABD}" type="presOf" srcId="{076D3A75-1640-4741-80AF-98EBFBB4FA20}" destId="{9AA5B1AE-5630-4699-AC35-51104795D819}" srcOrd="1" destOrd="0" presId="urn:microsoft.com/office/officeart/2005/8/layout/cycle2"/>
    <dgm:cxn modelId="{856EB400-49E6-410B-85B5-A754FB7C2BF3}" type="presOf" srcId="{88282AE2-A552-4D0D-BA5B-C5FBF3878C6D}" destId="{8302CE47-9936-4479-83FF-9CAF7B34E92E}" srcOrd="0" destOrd="0" presId="urn:microsoft.com/office/officeart/2005/8/layout/cycle2"/>
    <dgm:cxn modelId="{4B1610AC-D964-413C-8E9F-1800BB442625}" type="presOf" srcId="{E583F59C-929B-4C58-93F3-C59C8B56A1C5}" destId="{55FE14F0-84FF-4F61-B57E-766102C6A977}" srcOrd="0" destOrd="0" presId="urn:microsoft.com/office/officeart/2005/8/layout/cycle2"/>
    <dgm:cxn modelId="{54C69DE8-CE37-4EDE-B087-4D3EE62EC35E}" srcId="{88282AE2-A552-4D0D-BA5B-C5FBF3878C6D}" destId="{FE4CF540-98EC-4BF4-A767-87420829B275}" srcOrd="0" destOrd="0" parTransId="{6BE6F492-CDE1-42BE-A904-DFD43D63A794}" sibTransId="{7CEDB199-DAAE-4A70-BDAA-1436F383A2C3}"/>
    <dgm:cxn modelId="{59EF40C6-2CB6-47A3-A905-2CAD92E779E3}" type="presOf" srcId="{A8C6E29D-F764-450B-B405-B50AE9C1A89C}" destId="{D4B9CA60-8571-4DB7-9219-6A11DE5A1758}" srcOrd="1" destOrd="0" presId="urn:microsoft.com/office/officeart/2005/8/layout/cycle2"/>
    <dgm:cxn modelId="{EDB21FF5-7826-4368-AD6C-4B38F9D380C0}" type="presOf" srcId="{6C5695D0-0978-4A27-B861-434B738692C9}" destId="{8074CDAA-5F42-497C-A9C5-D5AB53BF6F57}" srcOrd="1" destOrd="0" presId="urn:microsoft.com/office/officeart/2005/8/layout/cycle2"/>
    <dgm:cxn modelId="{44D9BEFE-B65B-4F19-AF16-8A144175E78C}" type="presOf" srcId="{751728C1-665D-4F43-9FA3-E854874507A3}" destId="{71F8AD16-4529-44D4-822C-F88CBAB2A906}" srcOrd="1" destOrd="0" presId="urn:microsoft.com/office/officeart/2005/8/layout/cycle2"/>
    <dgm:cxn modelId="{BF579CE5-0D89-4B46-91D2-AFC650B3EFF1}" type="presOf" srcId="{49B29991-CB29-4539-9E62-00FFC56C8508}" destId="{ED32799D-5997-4B9A-9CB6-87747070366C}" srcOrd="1" destOrd="0" presId="urn:microsoft.com/office/officeart/2005/8/layout/cycle2"/>
    <dgm:cxn modelId="{9128C4BC-187D-4948-8F43-BAF5262A8AAF}" type="presOf" srcId="{751728C1-665D-4F43-9FA3-E854874507A3}" destId="{EA625327-7AEC-45EA-95EE-B69C73493CED}" srcOrd="0" destOrd="0" presId="urn:microsoft.com/office/officeart/2005/8/layout/cycle2"/>
    <dgm:cxn modelId="{43D3EE33-1A35-4382-9F38-DFF2103C0A4A}" srcId="{88282AE2-A552-4D0D-BA5B-C5FBF3878C6D}" destId="{93237610-8B0E-40E1-B009-5283143AFAA9}" srcOrd="1" destOrd="0" parTransId="{6E1C3232-425A-47F0-88E7-0666824AD0D5}" sibTransId="{076D3A75-1640-4741-80AF-98EBFBB4FA20}"/>
    <dgm:cxn modelId="{0A960F8A-C54C-4930-BE0D-A4EBD33B607F}" type="presOf" srcId="{7CEDB199-DAAE-4A70-BDAA-1436F383A2C3}" destId="{56E4F2AA-B0D3-46C1-98EF-7A2275F84928}" srcOrd="1" destOrd="0" presId="urn:microsoft.com/office/officeart/2005/8/layout/cycle2"/>
    <dgm:cxn modelId="{DB615DEA-3DAB-4D69-8A7E-AF999DCD57B4}" type="presOf" srcId="{076D3A75-1640-4741-80AF-98EBFBB4FA20}" destId="{14A0178A-B97C-43D4-A066-CF852D5717B7}" srcOrd="0" destOrd="0" presId="urn:microsoft.com/office/officeart/2005/8/layout/cycle2"/>
    <dgm:cxn modelId="{765EC4B5-0926-412B-A929-17671DD809A4}" type="presOf" srcId="{93237610-8B0E-40E1-B009-5283143AFAA9}" destId="{BE38185A-3863-49A5-9305-D1B7924D9024}" srcOrd="0" destOrd="0" presId="urn:microsoft.com/office/officeart/2005/8/layout/cycle2"/>
    <dgm:cxn modelId="{8660BF68-D123-43DB-AFB1-67D30D39486E}" srcId="{88282AE2-A552-4D0D-BA5B-C5FBF3878C6D}" destId="{E583F59C-929B-4C58-93F3-C59C8B56A1C5}" srcOrd="3" destOrd="0" parTransId="{DC98F6AF-BB01-4345-8E32-737FA7E0017E}" sibTransId="{A8C6E29D-F764-450B-B405-B50AE9C1A89C}"/>
    <dgm:cxn modelId="{89B02D98-AD11-478E-8E1A-E56451508DF6}" type="presOf" srcId="{49B29991-CB29-4539-9E62-00FFC56C8508}" destId="{4C15EA92-A4AB-45EC-9070-E01036109041}" srcOrd="0" destOrd="0" presId="urn:microsoft.com/office/officeart/2005/8/layout/cycle2"/>
    <dgm:cxn modelId="{6DCD1E40-572D-46BA-91DC-7F86E17D4C90}" type="presOf" srcId="{32946630-6646-477D-960C-2A1323D5F5AF}" destId="{55A33BF1-6C93-41E5-9436-FAF5022612BE}" srcOrd="0" destOrd="0" presId="urn:microsoft.com/office/officeart/2005/8/layout/cycle2"/>
    <dgm:cxn modelId="{72022793-0096-4BE7-8816-D604674AE0AB}" type="presOf" srcId="{83058EE4-86F4-4CF2-9418-FD08D8D608FB}" destId="{E2E78B24-79A6-4D3B-B63C-A3C1906C27C1}" srcOrd="0" destOrd="0" presId="urn:microsoft.com/office/officeart/2005/8/layout/cycle2"/>
    <dgm:cxn modelId="{07596206-BF37-4642-97CC-39F0F4654106}" type="presOf" srcId="{A8C6E29D-F764-450B-B405-B50AE9C1A89C}" destId="{2F4D4FC6-A2DC-4D4B-8E24-378D31DE241D}" srcOrd="0" destOrd="0" presId="urn:microsoft.com/office/officeart/2005/8/layout/cycle2"/>
    <dgm:cxn modelId="{AAF8D338-6BA6-4555-8636-3FDFFC3CD9DB}" srcId="{88282AE2-A552-4D0D-BA5B-C5FBF3878C6D}" destId="{32946630-6646-477D-960C-2A1323D5F5AF}" srcOrd="5" destOrd="0" parTransId="{7DB71BEC-4761-465D-8E47-C51AF40D6FF2}" sibTransId="{751728C1-665D-4F43-9FA3-E854874507A3}"/>
    <dgm:cxn modelId="{5853F35A-3019-4EBE-9D0A-B7B6C865C3D2}" type="presParOf" srcId="{8302CE47-9936-4479-83FF-9CAF7B34E92E}" destId="{1D6B48D6-5B97-4232-8A09-731DE754CBB3}" srcOrd="0" destOrd="0" presId="urn:microsoft.com/office/officeart/2005/8/layout/cycle2"/>
    <dgm:cxn modelId="{037E5153-2768-45C0-AB34-4D1C48A98C3C}" type="presParOf" srcId="{8302CE47-9936-4479-83FF-9CAF7B34E92E}" destId="{7119661B-5AA8-4AD3-AF33-B325AB81384A}" srcOrd="1" destOrd="0" presId="urn:microsoft.com/office/officeart/2005/8/layout/cycle2"/>
    <dgm:cxn modelId="{3CF8B218-3946-417C-8664-7DDF8D1740B0}" type="presParOf" srcId="{7119661B-5AA8-4AD3-AF33-B325AB81384A}" destId="{56E4F2AA-B0D3-46C1-98EF-7A2275F84928}" srcOrd="0" destOrd="0" presId="urn:microsoft.com/office/officeart/2005/8/layout/cycle2"/>
    <dgm:cxn modelId="{004B3BA1-382D-4F51-87A7-35B7B4CE0DB5}" type="presParOf" srcId="{8302CE47-9936-4479-83FF-9CAF7B34E92E}" destId="{BE38185A-3863-49A5-9305-D1B7924D9024}" srcOrd="2" destOrd="0" presId="urn:microsoft.com/office/officeart/2005/8/layout/cycle2"/>
    <dgm:cxn modelId="{B25D4509-E6FD-4FDB-AAEA-1BC972FB018E}" type="presParOf" srcId="{8302CE47-9936-4479-83FF-9CAF7B34E92E}" destId="{14A0178A-B97C-43D4-A066-CF852D5717B7}" srcOrd="3" destOrd="0" presId="urn:microsoft.com/office/officeart/2005/8/layout/cycle2"/>
    <dgm:cxn modelId="{9DC4D516-375B-4934-BE01-FDECD88B13BC}" type="presParOf" srcId="{14A0178A-B97C-43D4-A066-CF852D5717B7}" destId="{9AA5B1AE-5630-4699-AC35-51104795D819}" srcOrd="0" destOrd="0" presId="urn:microsoft.com/office/officeart/2005/8/layout/cycle2"/>
    <dgm:cxn modelId="{BDE5CA00-0298-49CD-9D4F-5824434000E8}" type="presParOf" srcId="{8302CE47-9936-4479-83FF-9CAF7B34E92E}" destId="{E2E78B24-79A6-4D3B-B63C-A3C1906C27C1}" srcOrd="4" destOrd="0" presId="urn:microsoft.com/office/officeart/2005/8/layout/cycle2"/>
    <dgm:cxn modelId="{C7312208-608A-492C-BB82-9B54349BED4F}" type="presParOf" srcId="{8302CE47-9936-4479-83FF-9CAF7B34E92E}" destId="{4C15EA92-A4AB-45EC-9070-E01036109041}" srcOrd="5" destOrd="0" presId="urn:microsoft.com/office/officeart/2005/8/layout/cycle2"/>
    <dgm:cxn modelId="{81A1977E-D1F2-446D-998B-F78A4534DEF9}" type="presParOf" srcId="{4C15EA92-A4AB-45EC-9070-E01036109041}" destId="{ED32799D-5997-4B9A-9CB6-87747070366C}" srcOrd="0" destOrd="0" presId="urn:microsoft.com/office/officeart/2005/8/layout/cycle2"/>
    <dgm:cxn modelId="{5A61AFE8-A117-4334-BC5D-C5476F1E5FFD}" type="presParOf" srcId="{8302CE47-9936-4479-83FF-9CAF7B34E92E}" destId="{55FE14F0-84FF-4F61-B57E-766102C6A977}" srcOrd="6" destOrd="0" presId="urn:microsoft.com/office/officeart/2005/8/layout/cycle2"/>
    <dgm:cxn modelId="{ACD5E59B-04E1-464F-A9C7-3AAEECF03F3C}" type="presParOf" srcId="{8302CE47-9936-4479-83FF-9CAF7B34E92E}" destId="{2F4D4FC6-A2DC-4D4B-8E24-378D31DE241D}" srcOrd="7" destOrd="0" presId="urn:microsoft.com/office/officeart/2005/8/layout/cycle2"/>
    <dgm:cxn modelId="{F5EF32EF-13A4-4DBE-8E8E-919507E86F54}" type="presParOf" srcId="{2F4D4FC6-A2DC-4D4B-8E24-378D31DE241D}" destId="{D4B9CA60-8571-4DB7-9219-6A11DE5A1758}" srcOrd="0" destOrd="0" presId="urn:microsoft.com/office/officeart/2005/8/layout/cycle2"/>
    <dgm:cxn modelId="{A28389D2-BCBA-4EB4-83BF-01E9C92C891B}" type="presParOf" srcId="{8302CE47-9936-4479-83FF-9CAF7B34E92E}" destId="{E079E44C-1651-4B23-84C5-3047DF02317E}" srcOrd="8" destOrd="0" presId="urn:microsoft.com/office/officeart/2005/8/layout/cycle2"/>
    <dgm:cxn modelId="{180BF062-7E09-4A61-9607-CE9BB7F1BFC5}" type="presParOf" srcId="{8302CE47-9936-4479-83FF-9CAF7B34E92E}" destId="{AC9987B7-0BD3-4C39-85CF-FAAD39F37160}" srcOrd="9" destOrd="0" presId="urn:microsoft.com/office/officeart/2005/8/layout/cycle2"/>
    <dgm:cxn modelId="{84019529-472F-4530-AC81-A04E086FE5C0}" type="presParOf" srcId="{AC9987B7-0BD3-4C39-85CF-FAAD39F37160}" destId="{8074CDAA-5F42-497C-A9C5-D5AB53BF6F57}" srcOrd="0" destOrd="0" presId="urn:microsoft.com/office/officeart/2005/8/layout/cycle2"/>
    <dgm:cxn modelId="{FF158217-3336-4131-97C7-878D85BF6788}" type="presParOf" srcId="{8302CE47-9936-4479-83FF-9CAF7B34E92E}" destId="{55A33BF1-6C93-41E5-9436-FAF5022612BE}" srcOrd="10" destOrd="0" presId="urn:microsoft.com/office/officeart/2005/8/layout/cycle2"/>
    <dgm:cxn modelId="{78F02EEF-7BC4-4E42-8919-05EDEADBC244}" type="presParOf" srcId="{8302CE47-9936-4479-83FF-9CAF7B34E92E}" destId="{EA625327-7AEC-45EA-95EE-B69C73493CED}" srcOrd="11" destOrd="0" presId="urn:microsoft.com/office/officeart/2005/8/layout/cycle2"/>
    <dgm:cxn modelId="{12266CFA-43CD-46B9-9515-855FF76B559F}" type="presParOf" srcId="{EA625327-7AEC-45EA-95EE-B69C73493CED}" destId="{71F8AD16-4529-44D4-822C-F88CBAB2A90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98AE5B-347C-4A3E-8527-3B92DAC0D70B}" type="doc">
      <dgm:prSet loTypeId="urn:microsoft.com/office/officeart/2005/8/layout/lProcess2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4E0C0A5D-E8A5-42B0-AF7B-E928BE84A057}">
      <dgm:prSet phldrT="[Texto]"/>
      <dgm:spPr/>
      <dgm:t>
        <a:bodyPr/>
        <a:lstStyle/>
        <a:p>
          <a:r>
            <a:rPr lang="es-MX" dirty="0"/>
            <a:t>QUÉ ES?</a:t>
          </a:r>
        </a:p>
      </dgm:t>
    </dgm:pt>
    <dgm:pt modelId="{222F1328-A111-4A42-8344-DD1CBED4A634}" type="parTrans" cxnId="{96E934A0-7A2A-44AA-BEC6-B56327F758B7}">
      <dgm:prSet/>
      <dgm:spPr/>
      <dgm:t>
        <a:bodyPr/>
        <a:lstStyle/>
        <a:p>
          <a:endParaRPr lang="es-MX"/>
        </a:p>
      </dgm:t>
    </dgm:pt>
    <dgm:pt modelId="{DECD4F81-F99D-4BB9-B487-9839C0EF1EBE}" type="sibTrans" cxnId="{96E934A0-7A2A-44AA-BEC6-B56327F758B7}">
      <dgm:prSet/>
      <dgm:spPr/>
      <dgm:t>
        <a:bodyPr/>
        <a:lstStyle/>
        <a:p>
          <a:endParaRPr lang="es-MX"/>
        </a:p>
      </dgm:t>
    </dgm:pt>
    <dgm:pt modelId="{2685BB8F-41C0-4848-85AD-68516027048D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MX" sz="1000" b="1" dirty="0">
              <a:latin typeface="Arial" pitchFamily="34" charset="0"/>
              <a:cs typeface="Arial" pitchFamily="34" charset="0"/>
            </a:rPr>
            <a:t>SUPERVISIÓN RESPONSABLE Y TRANSPARENTE DE LOS RECURSOS PUBLICOS POR PADRES DE FAMILIA.</a:t>
          </a:r>
        </a:p>
      </dgm:t>
    </dgm:pt>
    <dgm:pt modelId="{849148C2-A730-4C45-983F-2AEC4E3D7C4D}" type="parTrans" cxnId="{5A96556A-83FF-4B00-971E-36E7AC0E63AD}">
      <dgm:prSet/>
      <dgm:spPr/>
      <dgm:t>
        <a:bodyPr/>
        <a:lstStyle/>
        <a:p>
          <a:endParaRPr lang="es-MX"/>
        </a:p>
      </dgm:t>
    </dgm:pt>
    <dgm:pt modelId="{0954BACB-8179-46C8-8BFF-AC8BB8AA38B6}" type="sibTrans" cxnId="{5A96556A-83FF-4B00-971E-36E7AC0E63AD}">
      <dgm:prSet/>
      <dgm:spPr/>
      <dgm:t>
        <a:bodyPr/>
        <a:lstStyle/>
        <a:p>
          <a:endParaRPr lang="es-MX"/>
        </a:p>
      </dgm:t>
    </dgm:pt>
    <dgm:pt modelId="{0AAC2726-A518-40AE-954E-872025FBDA25}">
      <dgm:prSet phldrT="[Texto]"/>
      <dgm:spPr/>
      <dgm:t>
        <a:bodyPr/>
        <a:lstStyle/>
        <a:p>
          <a:r>
            <a:rPr lang="es-MX" dirty="0"/>
            <a:t>PORQUÉ REALIZARLA?</a:t>
          </a:r>
        </a:p>
      </dgm:t>
    </dgm:pt>
    <dgm:pt modelId="{34EDE53E-4CAA-4A3B-9FD5-78C3C80C7916}" type="parTrans" cxnId="{2F5939A7-16B5-44A3-AF0D-F2D70EA5D329}">
      <dgm:prSet/>
      <dgm:spPr/>
      <dgm:t>
        <a:bodyPr/>
        <a:lstStyle/>
        <a:p>
          <a:endParaRPr lang="es-MX"/>
        </a:p>
      </dgm:t>
    </dgm:pt>
    <dgm:pt modelId="{C74E9D38-5538-4E38-9638-98B34C08646C}" type="sibTrans" cxnId="{2F5939A7-16B5-44A3-AF0D-F2D70EA5D329}">
      <dgm:prSet/>
      <dgm:spPr/>
      <dgm:t>
        <a:bodyPr/>
        <a:lstStyle/>
        <a:p>
          <a:endParaRPr lang="es-MX"/>
        </a:p>
      </dgm:t>
    </dgm:pt>
    <dgm:pt modelId="{A3E9D289-075E-44B4-B852-0689BDBC0602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000" b="1" dirty="0">
              <a:latin typeface="Arial" pitchFamily="34" charset="0"/>
              <a:cs typeface="Arial" pitchFamily="34" charset="0"/>
            </a:rPr>
            <a:t>APOYAR EN LA DEFINICIÓN DE ASPECTOS EN LOS QUE SERÁN INVERTIDOS LOS RECURSOS</a:t>
          </a:r>
          <a:r>
            <a:rPr lang="es-MX" sz="900" b="1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2A58D0BA-E364-4C11-B375-E22A2795B0D3}" type="parTrans" cxnId="{41A90849-58AA-4AC9-BE58-C24BC386858E}">
      <dgm:prSet/>
      <dgm:spPr/>
      <dgm:t>
        <a:bodyPr/>
        <a:lstStyle/>
        <a:p>
          <a:endParaRPr lang="es-MX"/>
        </a:p>
      </dgm:t>
    </dgm:pt>
    <dgm:pt modelId="{FF598A34-707C-4932-84E7-38652B6AB6D0}" type="sibTrans" cxnId="{41A90849-58AA-4AC9-BE58-C24BC386858E}">
      <dgm:prSet/>
      <dgm:spPr/>
      <dgm:t>
        <a:bodyPr/>
        <a:lstStyle/>
        <a:p>
          <a:endParaRPr lang="es-MX"/>
        </a:p>
      </dgm:t>
    </dgm:pt>
    <dgm:pt modelId="{9FAF0BFC-1149-472B-BA7B-EF174859F28A}">
      <dgm:prSet phldrT="[Texto]"/>
      <dgm:spPr/>
      <dgm:t>
        <a:bodyPr/>
        <a:lstStyle/>
        <a:p>
          <a:r>
            <a:rPr lang="es-MX" dirty="0"/>
            <a:t>BENEFICIOS </a:t>
          </a:r>
        </a:p>
      </dgm:t>
    </dgm:pt>
    <dgm:pt modelId="{DE8712EC-7903-4705-913A-F33BE3527B76}" type="parTrans" cxnId="{7AC236AD-07DD-4A98-ACCC-28FC38FF7C2C}">
      <dgm:prSet/>
      <dgm:spPr/>
      <dgm:t>
        <a:bodyPr/>
        <a:lstStyle/>
        <a:p>
          <a:endParaRPr lang="es-MX"/>
        </a:p>
      </dgm:t>
    </dgm:pt>
    <dgm:pt modelId="{BF061223-3BE2-4686-99F6-68DB22DFDB42}" type="sibTrans" cxnId="{7AC236AD-07DD-4A98-ACCC-28FC38FF7C2C}">
      <dgm:prSet/>
      <dgm:spPr/>
      <dgm:t>
        <a:bodyPr/>
        <a:lstStyle/>
        <a:p>
          <a:endParaRPr lang="es-MX"/>
        </a:p>
      </dgm:t>
    </dgm:pt>
    <dgm:pt modelId="{DE0BF78C-97E6-4375-9182-96AC5F78DF13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000" b="1" dirty="0">
              <a:latin typeface="Arial" pitchFamily="34" charset="0"/>
              <a:cs typeface="Arial" pitchFamily="34" charset="0"/>
            </a:rPr>
            <a:t>IDENTIFICAR IRREGULARIDADES, OMISIONES O INCUMPLIMIENTOS.</a:t>
          </a:r>
        </a:p>
      </dgm:t>
    </dgm:pt>
    <dgm:pt modelId="{83AAB100-EF0A-4D20-B786-E657C6F176CD}" type="parTrans" cxnId="{9916ED3A-E691-4582-87CC-FDA8370D4D56}">
      <dgm:prSet/>
      <dgm:spPr/>
      <dgm:t>
        <a:bodyPr/>
        <a:lstStyle/>
        <a:p>
          <a:endParaRPr lang="es-MX"/>
        </a:p>
      </dgm:t>
    </dgm:pt>
    <dgm:pt modelId="{3B578683-5694-45C7-8D5F-61D7D886653D}" type="sibTrans" cxnId="{9916ED3A-E691-4582-87CC-FDA8370D4D56}">
      <dgm:prSet/>
      <dgm:spPr/>
      <dgm:t>
        <a:bodyPr/>
        <a:lstStyle/>
        <a:p>
          <a:endParaRPr lang="es-MX"/>
        </a:p>
      </dgm:t>
    </dgm:pt>
    <dgm:pt modelId="{98C59F07-F401-464B-BF54-C8D9299870D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000" b="1" dirty="0">
              <a:latin typeface="Arial" pitchFamily="34" charset="0"/>
              <a:cs typeface="Arial" pitchFamily="34" charset="0"/>
            </a:rPr>
            <a:t>CONTRIBUIR A LA MEJORA DE LA CALIDAD DE LOS SERVICIOS EDUCATIVOS</a:t>
          </a:r>
          <a:r>
            <a:rPr lang="es-MX" sz="900" b="1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CAB46DC4-9646-453E-940D-7B6867B2297B}" type="parTrans" cxnId="{75617C43-C8F4-46E0-B328-E651AADFCAE0}">
      <dgm:prSet/>
      <dgm:spPr/>
      <dgm:t>
        <a:bodyPr/>
        <a:lstStyle/>
        <a:p>
          <a:endParaRPr lang="es-MX"/>
        </a:p>
      </dgm:t>
    </dgm:pt>
    <dgm:pt modelId="{A5073662-D486-4224-AEFC-A61FFAFBDB01}" type="sibTrans" cxnId="{75617C43-C8F4-46E0-B328-E651AADFCAE0}">
      <dgm:prSet/>
      <dgm:spPr/>
      <dgm:t>
        <a:bodyPr/>
        <a:lstStyle/>
        <a:p>
          <a:endParaRPr lang="es-MX"/>
        </a:p>
      </dgm:t>
    </dgm:pt>
    <dgm:pt modelId="{8F01BCD3-F8E7-488A-88B9-AB259BB0750D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000" b="1" dirty="0">
              <a:latin typeface="Arial" pitchFamily="34" charset="0"/>
              <a:cs typeface="Arial" pitchFamily="34" charset="0"/>
            </a:rPr>
            <a:t>FAVORECE LA PARTICIPACIÓN SOCIAL ORGANIZADA</a:t>
          </a:r>
          <a:r>
            <a:rPr lang="es-MX" sz="900" b="1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53F4ED8D-566B-4064-A436-B2A2C500B78B}" type="parTrans" cxnId="{0E982957-FBB6-4A79-820F-15195A402F21}">
      <dgm:prSet/>
      <dgm:spPr/>
      <dgm:t>
        <a:bodyPr/>
        <a:lstStyle/>
        <a:p>
          <a:endParaRPr lang="es-MX"/>
        </a:p>
      </dgm:t>
    </dgm:pt>
    <dgm:pt modelId="{9F754414-1FFF-413A-9D7F-697AD3373C8B}" type="sibTrans" cxnId="{0E982957-FBB6-4A79-820F-15195A402F21}">
      <dgm:prSet/>
      <dgm:spPr/>
      <dgm:t>
        <a:bodyPr/>
        <a:lstStyle/>
        <a:p>
          <a:endParaRPr lang="es-MX"/>
        </a:p>
      </dgm:t>
    </dgm:pt>
    <dgm:pt modelId="{B42CAE88-1517-4A0D-9E73-5891FAA7B125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000" b="1" dirty="0">
              <a:latin typeface="Arial" pitchFamily="34" charset="0"/>
              <a:cs typeface="Arial" pitchFamily="34" charset="0"/>
            </a:rPr>
            <a:t>PERMITE A LOS PADRES DE FAMILIA CONTAR CON UN ESPACIO DE OPINIÓN Y SEGUIMIENTO</a:t>
          </a:r>
          <a:r>
            <a:rPr lang="es-MX" sz="900" b="1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AFE69AAF-0421-432E-9872-C56898152259}" type="parTrans" cxnId="{01B7554C-7851-4BE2-856F-B2554BB02179}">
      <dgm:prSet/>
      <dgm:spPr/>
      <dgm:t>
        <a:bodyPr/>
        <a:lstStyle/>
        <a:p>
          <a:endParaRPr lang="es-MX"/>
        </a:p>
      </dgm:t>
    </dgm:pt>
    <dgm:pt modelId="{456916A0-809A-4B67-91BE-A7C502F93C26}" type="sibTrans" cxnId="{01B7554C-7851-4BE2-856F-B2554BB02179}">
      <dgm:prSet/>
      <dgm:spPr/>
      <dgm:t>
        <a:bodyPr/>
        <a:lstStyle/>
        <a:p>
          <a:endParaRPr lang="es-MX"/>
        </a:p>
      </dgm:t>
    </dgm:pt>
    <dgm:pt modelId="{3C01231B-0068-4692-9682-53A61091C8CD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000" b="1" dirty="0">
              <a:latin typeface="Arial" pitchFamily="34" charset="0"/>
              <a:cs typeface="Arial" pitchFamily="34" charset="0"/>
            </a:rPr>
            <a:t>INHIBIR LA CORRUPCIÓN FORTALECIENDO LOS VÍNCULOS DE CONFIANZA.</a:t>
          </a:r>
        </a:p>
      </dgm:t>
    </dgm:pt>
    <dgm:pt modelId="{741F4635-1015-43A1-ADC1-BCCB88701A25}" type="parTrans" cxnId="{573B1600-2083-4C7D-B272-A6DD5698BD78}">
      <dgm:prSet/>
      <dgm:spPr/>
      <dgm:t>
        <a:bodyPr/>
        <a:lstStyle/>
        <a:p>
          <a:endParaRPr lang="es-MX"/>
        </a:p>
      </dgm:t>
    </dgm:pt>
    <dgm:pt modelId="{4205B337-0BBA-4D18-A457-27C88AD02D3C}" type="sibTrans" cxnId="{573B1600-2083-4C7D-B272-A6DD5698BD78}">
      <dgm:prSet/>
      <dgm:spPr/>
      <dgm:t>
        <a:bodyPr/>
        <a:lstStyle/>
        <a:p>
          <a:endParaRPr lang="es-MX"/>
        </a:p>
      </dgm:t>
    </dgm:pt>
    <dgm:pt modelId="{70FD9086-33EC-4E7A-A391-34561D682699}" type="pres">
      <dgm:prSet presAssocID="{BC98AE5B-347C-4A3E-8527-3B92DAC0D70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AB0B8E0-0E31-47A6-99C1-9BD943ABD1DA}" type="pres">
      <dgm:prSet presAssocID="{4E0C0A5D-E8A5-42B0-AF7B-E928BE84A057}" presName="compNode" presStyleCnt="0"/>
      <dgm:spPr/>
    </dgm:pt>
    <dgm:pt modelId="{AEA5C0A3-A92A-4672-823C-F845F170010C}" type="pres">
      <dgm:prSet presAssocID="{4E0C0A5D-E8A5-42B0-AF7B-E928BE84A057}" presName="aNode" presStyleLbl="bgShp" presStyleIdx="0" presStyleCnt="3"/>
      <dgm:spPr/>
      <dgm:t>
        <a:bodyPr/>
        <a:lstStyle/>
        <a:p>
          <a:endParaRPr lang="es-MX"/>
        </a:p>
      </dgm:t>
    </dgm:pt>
    <dgm:pt modelId="{C0E6965A-08D9-4F10-853B-1C7F1F162BEE}" type="pres">
      <dgm:prSet presAssocID="{4E0C0A5D-E8A5-42B0-AF7B-E928BE84A057}" presName="textNode" presStyleLbl="bgShp" presStyleIdx="0" presStyleCnt="3"/>
      <dgm:spPr/>
      <dgm:t>
        <a:bodyPr/>
        <a:lstStyle/>
        <a:p>
          <a:endParaRPr lang="es-MX"/>
        </a:p>
      </dgm:t>
    </dgm:pt>
    <dgm:pt modelId="{0C5C7199-9207-4ACB-AB7A-896F91881B94}" type="pres">
      <dgm:prSet presAssocID="{4E0C0A5D-E8A5-42B0-AF7B-E928BE84A057}" presName="compChildNode" presStyleCnt="0"/>
      <dgm:spPr/>
    </dgm:pt>
    <dgm:pt modelId="{19DD5AF5-6903-4578-9E8E-DD896BD0E374}" type="pres">
      <dgm:prSet presAssocID="{4E0C0A5D-E8A5-42B0-AF7B-E928BE84A057}" presName="theInnerList" presStyleCnt="0"/>
      <dgm:spPr/>
    </dgm:pt>
    <dgm:pt modelId="{B1C8E6C9-DE1C-4996-A2B0-5C6B8A7128CA}" type="pres">
      <dgm:prSet presAssocID="{2685BB8F-41C0-4848-85AD-68516027048D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7A05AD-A39E-42DE-AEF4-70C534954F88}" type="pres">
      <dgm:prSet presAssocID="{4E0C0A5D-E8A5-42B0-AF7B-E928BE84A057}" presName="aSpace" presStyleCnt="0"/>
      <dgm:spPr/>
    </dgm:pt>
    <dgm:pt modelId="{6D786BCA-D211-46B3-ADAA-3FF56F070B36}" type="pres">
      <dgm:prSet presAssocID="{0AAC2726-A518-40AE-954E-872025FBDA25}" presName="compNode" presStyleCnt="0"/>
      <dgm:spPr/>
    </dgm:pt>
    <dgm:pt modelId="{FD95CAC2-2F02-470C-993A-D23A2B4FC09F}" type="pres">
      <dgm:prSet presAssocID="{0AAC2726-A518-40AE-954E-872025FBDA25}" presName="aNode" presStyleLbl="bgShp" presStyleIdx="1" presStyleCnt="3"/>
      <dgm:spPr/>
      <dgm:t>
        <a:bodyPr/>
        <a:lstStyle/>
        <a:p>
          <a:endParaRPr lang="es-MX"/>
        </a:p>
      </dgm:t>
    </dgm:pt>
    <dgm:pt modelId="{8248224B-5690-4F36-BC6C-783C92B9C3C1}" type="pres">
      <dgm:prSet presAssocID="{0AAC2726-A518-40AE-954E-872025FBDA25}" presName="textNode" presStyleLbl="bgShp" presStyleIdx="1" presStyleCnt="3"/>
      <dgm:spPr/>
      <dgm:t>
        <a:bodyPr/>
        <a:lstStyle/>
        <a:p>
          <a:endParaRPr lang="es-MX"/>
        </a:p>
      </dgm:t>
    </dgm:pt>
    <dgm:pt modelId="{8C4FDFEB-F742-45E4-A19A-241EF2BA767A}" type="pres">
      <dgm:prSet presAssocID="{0AAC2726-A518-40AE-954E-872025FBDA25}" presName="compChildNode" presStyleCnt="0"/>
      <dgm:spPr/>
    </dgm:pt>
    <dgm:pt modelId="{E96C4593-085B-43A4-94B0-F51C3D433930}" type="pres">
      <dgm:prSet presAssocID="{0AAC2726-A518-40AE-954E-872025FBDA25}" presName="theInnerList" presStyleCnt="0"/>
      <dgm:spPr/>
    </dgm:pt>
    <dgm:pt modelId="{20E8ADB1-7DBD-4C19-8300-B286A7D2A5F7}" type="pres">
      <dgm:prSet presAssocID="{A3E9D289-075E-44B4-B852-0689BDBC0602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AE31D0-223A-4428-AF6A-75D5B76105BF}" type="pres">
      <dgm:prSet presAssocID="{A3E9D289-075E-44B4-B852-0689BDBC0602}" presName="aSpace2" presStyleCnt="0"/>
      <dgm:spPr/>
    </dgm:pt>
    <dgm:pt modelId="{3DC44E95-9C04-4B85-8A65-C102C3CAAD58}" type="pres">
      <dgm:prSet presAssocID="{DE0BF78C-97E6-4375-9182-96AC5F78DF13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E94E7A-EB4B-4F0E-A1DB-CC2E869E8737}" type="pres">
      <dgm:prSet presAssocID="{DE0BF78C-97E6-4375-9182-96AC5F78DF13}" presName="aSpace2" presStyleCnt="0"/>
      <dgm:spPr/>
    </dgm:pt>
    <dgm:pt modelId="{004A7B67-D1A1-47A9-8D41-204C5F412DAD}" type="pres">
      <dgm:prSet presAssocID="{98C59F07-F401-464B-BF54-C8D9299870D6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3FE501-8DBC-460D-AFC1-44A09B93CBDA}" type="pres">
      <dgm:prSet presAssocID="{0AAC2726-A518-40AE-954E-872025FBDA25}" presName="aSpace" presStyleCnt="0"/>
      <dgm:spPr/>
    </dgm:pt>
    <dgm:pt modelId="{9E48C014-C1D1-404C-AF51-C675E4561FC2}" type="pres">
      <dgm:prSet presAssocID="{9FAF0BFC-1149-472B-BA7B-EF174859F28A}" presName="compNode" presStyleCnt="0"/>
      <dgm:spPr/>
    </dgm:pt>
    <dgm:pt modelId="{A94064E4-D03E-400D-A00D-B194FBA27C66}" type="pres">
      <dgm:prSet presAssocID="{9FAF0BFC-1149-472B-BA7B-EF174859F28A}" presName="aNode" presStyleLbl="bgShp" presStyleIdx="2" presStyleCnt="3"/>
      <dgm:spPr/>
      <dgm:t>
        <a:bodyPr/>
        <a:lstStyle/>
        <a:p>
          <a:endParaRPr lang="es-MX"/>
        </a:p>
      </dgm:t>
    </dgm:pt>
    <dgm:pt modelId="{00DDF3AF-09EB-43E5-8CFC-C6EBB1AFBAB0}" type="pres">
      <dgm:prSet presAssocID="{9FAF0BFC-1149-472B-BA7B-EF174859F28A}" presName="textNode" presStyleLbl="bgShp" presStyleIdx="2" presStyleCnt="3"/>
      <dgm:spPr/>
      <dgm:t>
        <a:bodyPr/>
        <a:lstStyle/>
        <a:p>
          <a:endParaRPr lang="es-MX"/>
        </a:p>
      </dgm:t>
    </dgm:pt>
    <dgm:pt modelId="{19DEE7CC-36F5-45F5-BDBE-8527EB660E0E}" type="pres">
      <dgm:prSet presAssocID="{9FAF0BFC-1149-472B-BA7B-EF174859F28A}" presName="compChildNode" presStyleCnt="0"/>
      <dgm:spPr/>
    </dgm:pt>
    <dgm:pt modelId="{8A32BF96-ABFD-4D84-9C7D-8186DCF41B0B}" type="pres">
      <dgm:prSet presAssocID="{9FAF0BFC-1149-472B-BA7B-EF174859F28A}" presName="theInnerList" presStyleCnt="0"/>
      <dgm:spPr/>
    </dgm:pt>
    <dgm:pt modelId="{15C3D5FE-D3BE-4830-822A-6CA8DC5EAF11}" type="pres">
      <dgm:prSet presAssocID="{8F01BCD3-F8E7-488A-88B9-AB259BB0750D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75B7F3-B7FF-46F9-9FED-E6280B0BEF54}" type="pres">
      <dgm:prSet presAssocID="{8F01BCD3-F8E7-488A-88B9-AB259BB0750D}" presName="aSpace2" presStyleCnt="0"/>
      <dgm:spPr/>
    </dgm:pt>
    <dgm:pt modelId="{27E0F2D0-9D81-4A53-B69A-73E338062E1C}" type="pres">
      <dgm:prSet presAssocID="{B42CAE88-1517-4A0D-9E73-5891FAA7B125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CA2A93-1057-455F-AC4C-17F44E5A78FF}" type="pres">
      <dgm:prSet presAssocID="{B42CAE88-1517-4A0D-9E73-5891FAA7B125}" presName="aSpace2" presStyleCnt="0"/>
      <dgm:spPr/>
    </dgm:pt>
    <dgm:pt modelId="{A1A913F9-4F70-40C8-9A7C-4E5E57F6F570}" type="pres">
      <dgm:prSet presAssocID="{3C01231B-0068-4692-9682-53A61091C8CD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AC236AD-07DD-4A98-ACCC-28FC38FF7C2C}" srcId="{BC98AE5B-347C-4A3E-8527-3B92DAC0D70B}" destId="{9FAF0BFC-1149-472B-BA7B-EF174859F28A}" srcOrd="2" destOrd="0" parTransId="{DE8712EC-7903-4705-913A-F33BE3527B76}" sibTransId="{BF061223-3BE2-4686-99F6-68DB22DFDB42}"/>
    <dgm:cxn modelId="{960DB5EB-BEB0-4C93-BC35-3AA26D6AAECA}" type="presOf" srcId="{2685BB8F-41C0-4848-85AD-68516027048D}" destId="{B1C8E6C9-DE1C-4996-A2B0-5C6B8A7128CA}" srcOrd="0" destOrd="0" presId="urn:microsoft.com/office/officeart/2005/8/layout/lProcess2"/>
    <dgm:cxn modelId="{20C60A67-95D9-4125-8E29-253E4407A7AF}" type="presOf" srcId="{3C01231B-0068-4692-9682-53A61091C8CD}" destId="{A1A913F9-4F70-40C8-9A7C-4E5E57F6F570}" srcOrd="0" destOrd="0" presId="urn:microsoft.com/office/officeart/2005/8/layout/lProcess2"/>
    <dgm:cxn modelId="{2F5939A7-16B5-44A3-AF0D-F2D70EA5D329}" srcId="{BC98AE5B-347C-4A3E-8527-3B92DAC0D70B}" destId="{0AAC2726-A518-40AE-954E-872025FBDA25}" srcOrd="1" destOrd="0" parTransId="{34EDE53E-4CAA-4A3B-9FD5-78C3C80C7916}" sibTransId="{C74E9D38-5538-4E38-9638-98B34C08646C}"/>
    <dgm:cxn modelId="{01B7554C-7851-4BE2-856F-B2554BB02179}" srcId="{9FAF0BFC-1149-472B-BA7B-EF174859F28A}" destId="{B42CAE88-1517-4A0D-9E73-5891FAA7B125}" srcOrd="1" destOrd="0" parTransId="{AFE69AAF-0421-432E-9872-C56898152259}" sibTransId="{456916A0-809A-4B67-91BE-A7C502F93C26}"/>
    <dgm:cxn modelId="{41A90849-58AA-4AC9-BE58-C24BC386858E}" srcId="{0AAC2726-A518-40AE-954E-872025FBDA25}" destId="{A3E9D289-075E-44B4-B852-0689BDBC0602}" srcOrd="0" destOrd="0" parTransId="{2A58D0BA-E364-4C11-B375-E22A2795B0D3}" sibTransId="{FF598A34-707C-4932-84E7-38652B6AB6D0}"/>
    <dgm:cxn modelId="{96E934A0-7A2A-44AA-BEC6-B56327F758B7}" srcId="{BC98AE5B-347C-4A3E-8527-3B92DAC0D70B}" destId="{4E0C0A5D-E8A5-42B0-AF7B-E928BE84A057}" srcOrd="0" destOrd="0" parTransId="{222F1328-A111-4A42-8344-DD1CBED4A634}" sibTransId="{DECD4F81-F99D-4BB9-B487-9839C0EF1EBE}"/>
    <dgm:cxn modelId="{98D169FF-ABF9-4588-96CE-BCECBD6DE54F}" type="presOf" srcId="{9FAF0BFC-1149-472B-BA7B-EF174859F28A}" destId="{A94064E4-D03E-400D-A00D-B194FBA27C66}" srcOrd="0" destOrd="0" presId="urn:microsoft.com/office/officeart/2005/8/layout/lProcess2"/>
    <dgm:cxn modelId="{62599D17-964E-45D8-8366-496E61FCB9E7}" type="presOf" srcId="{B42CAE88-1517-4A0D-9E73-5891FAA7B125}" destId="{27E0F2D0-9D81-4A53-B69A-73E338062E1C}" srcOrd="0" destOrd="0" presId="urn:microsoft.com/office/officeart/2005/8/layout/lProcess2"/>
    <dgm:cxn modelId="{9916ED3A-E691-4582-87CC-FDA8370D4D56}" srcId="{0AAC2726-A518-40AE-954E-872025FBDA25}" destId="{DE0BF78C-97E6-4375-9182-96AC5F78DF13}" srcOrd="1" destOrd="0" parTransId="{83AAB100-EF0A-4D20-B786-E657C6F176CD}" sibTransId="{3B578683-5694-45C7-8D5F-61D7D886653D}"/>
    <dgm:cxn modelId="{626D49F5-E758-456A-95AE-8C508E5B93BF}" type="presOf" srcId="{0AAC2726-A518-40AE-954E-872025FBDA25}" destId="{8248224B-5690-4F36-BC6C-783C92B9C3C1}" srcOrd="1" destOrd="0" presId="urn:microsoft.com/office/officeart/2005/8/layout/lProcess2"/>
    <dgm:cxn modelId="{C0464EA5-8A00-4889-9B21-68B56F1CB374}" type="presOf" srcId="{A3E9D289-075E-44B4-B852-0689BDBC0602}" destId="{20E8ADB1-7DBD-4C19-8300-B286A7D2A5F7}" srcOrd="0" destOrd="0" presId="urn:microsoft.com/office/officeart/2005/8/layout/lProcess2"/>
    <dgm:cxn modelId="{0F53889F-8691-453F-A698-BE8274B6689C}" type="presOf" srcId="{9FAF0BFC-1149-472B-BA7B-EF174859F28A}" destId="{00DDF3AF-09EB-43E5-8CFC-C6EBB1AFBAB0}" srcOrd="1" destOrd="0" presId="urn:microsoft.com/office/officeart/2005/8/layout/lProcess2"/>
    <dgm:cxn modelId="{18755139-77CE-40A7-B333-DF2299411226}" type="presOf" srcId="{98C59F07-F401-464B-BF54-C8D9299870D6}" destId="{004A7B67-D1A1-47A9-8D41-204C5F412DAD}" srcOrd="0" destOrd="0" presId="urn:microsoft.com/office/officeart/2005/8/layout/lProcess2"/>
    <dgm:cxn modelId="{3DDEF9FB-5582-4135-97AE-5F151B146D56}" type="presOf" srcId="{4E0C0A5D-E8A5-42B0-AF7B-E928BE84A057}" destId="{C0E6965A-08D9-4F10-853B-1C7F1F162BEE}" srcOrd="1" destOrd="0" presId="urn:microsoft.com/office/officeart/2005/8/layout/lProcess2"/>
    <dgm:cxn modelId="{7833067C-BDA1-40E7-A5C8-2A50374F7FD9}" type="presOf" srcId="{8F01BCD3-F8E7-488A-88B9-AB259BB0750D}" destId="{15C3D5FE-D3BE-4830-822A-6CA8DC5EAF11}" srcOrd="0" destOrd="0" presId="urn:microsoft.com/office/officeart/2005/8/layout/lProcess2"/>
    <dgm:cxn modelId="{93E6A84B-0CBE-457E-BA72-D90120891B42}" type="presOf" srcId="{DE0BF78C-97E6-4375-9182-96AC5F78DF13}" destId="{3DC44E95-9C04-4B85-8A65-C102C3CAAD58}" srcOrd="0" destOrd="0" presId="urn:microsoft.com/office/officeart/2005/8/layout/lProcess2"/>
    <dgm:cxn modelId="{8B65796F-FDB0-4175-9413-ED465227DCD9}" type="presOf" srcId="{BC98AE5B-347C-4A3E-8527-3B92DAC0D70B}" destId="{70FD9086-33EC-4E7A-A391-34561D682699}" srcOrd="0" destOrd="0" presId="urn:microsoft.com/office/officeart/2005/8/layout/lProcess2"/>
    <dgm:cxn modelId="{75617C43-C8F4-46E0-B328-E651AADFCAE0}" srcId="{0AAC2726-A518-40AE-954E-872025FBDA25}" destId="{98C59F07-F401-464B-BF54-C8D9299870D6}" srcOrd="2" destOrd="0" parTransId="{CAB46DC4-9646-453E-940D-7B6867B2297B}" sibTransId="{A5073662-D486-4224-AEFC-A61FFAFBDB01}"/>
    <dgm:cxn modelId="{FCDBFDF4-1A74-408F-B8F1-A50BA0900512}" type="presOf" srcId="{4E0C0A5D-E8A5-42B0-AF7B-E928BE84A057}" destId="{AEA5C0A3-A92A-4672-823C-F845F170010C}" srcOrd="0" destOrd="0" presId="urn:microsoft.com/office/officeart/2005/8/layout/lProcess2"/>
    <dgm:cxn modelId="{5A96556A-83FF-4B00-971E-36E7AC0E63AD}" srcId="{4E0C0A5D-E8A5-42B0-AF7B-E928BE84A057}" destId="{2685BB8F-41C0-4848-85AD-68516027048D}" srcOrd="0" destOrd="0" parTransId="{849148C2-A730-4C45-983F-2AEC4E3D7C4D}" sibTransId="{0954BACB-8179-46C8-8BFF-AC8BB8AA38B6}"/>
    <dgm:cxn modelId="{3CF9BCF5-95E9-496B-AE64-CFE2715722E1}" type="presOf" srcId="{0AAC2726-A518-40AE-954E-872025FBDA25}" destId="{FD95CAC2-2F02-470C-993A-D23A2B4FC09F}" srcOrd="0" destOrd="0" presId="urn:microsoft.com/office/officeart/2005/8/layout/lProcess2"/>
    <dgm:cxn modelId="{573B1600-2083-4C7D-B272-A6DD5698BD78}" srcId="{9FAF0BFC-1149-472B-BA7B-EF174859F28A}" destId="{3C01231B-0068-4692-9682-53A61091C8CD}" srcOrd="2" destOrd="0" parTransId="{741F4635-1015-43A1-ADC1-BCCB88701A25}" sibTransId="{4205B337-0BBA-4D18-A457-27C88AD02D3C}"/>
    <dgm:cxn modelId="{0E982957-FBB6-4A79-820F-15195A402F21}" srcId="{9FAF0BFC-1149-472B-BA7B-EF174859F28A}" destId="{8F01BCD3-F8E7-488A-88B9-AB259BB0750D}" srcOrd="0" destOrd="0" parTransId="{53F4ED8D-566B-4064-A436-B2A2C500B78B}" sibTransId="{9F754414-1FFF-413A-9D7F-697AD3373C8B}"/>
    <dgm:cxn modelId="{DB1E289A-76C5-4563-BD58-AE9F3672FCF5}" type="presParOf" srcId="{70FD9086-33EC-4E7A-A391-34561D682699}" destId="{2AB0B8E0-0E31-47A6-99C1-9BD943ABD1DA}" srcOrd="0" destOrd="0" presId="urn:microsoft.com/office/officeart/2005/8/layout/lProcess2"/>
    <dgm:cxn modelId="{BAA98AA8-81FF-462F-8AA3-09A6724B4E8B}" type="presParOf" srcId="{2AB0B8E0-0E31-47A6-99C1-9BD943ABD1DA}" destId="{AEA5C0A3-A92A-4672-823C-F845F170010C}" srcOrd="0" destOrd="0" presId="urn:microsoft.com/office/officeart/2005/8/layout/lProcess2"/>
    <dgm:cxn modelId="{BF7EF4C8-EDC6-496B-8F25-E04712AA7F1B}" type="presParOf" srcId="{2AB0B8E0-0E31-47A6-99C1-9BD943ABD1DA}" destId="{C0E6965A-08D9-4F10-853B-1C7F1F162BEE}" srcOrd="1" destOrd="0" presId="urn:microsoft.com/office/officeart/2005/8/layout/lProcess2"/>
    <dgm:cxn modelId="{9B1B10F6-6A06-485E-AA03-026C5B9F1BA0}" type="presParOf" srcId="{2AB0B8E0-0E31-47A6-99C1-9BD943ABD1DA}" destId="{0C5C7199-9207-4ACB-AB7A-896F91881B94}" srcOrd="2" destOrd="0" presId="urn:microsoft.com/office/officeart/2005/8/layout/lProcess2"/>
    <dgm:cxn modelId="{A4F59A18-3656-476D-8FEA-03D111C145FA}" type="presParOf" srcId="{0C5C7199-9207-4ACB-AB7A-896F91881B94}" destId="{19DD5AF5-6903-4578-9E8E-DD896BD0E374}" srcOrd="0" destOrd="0" presId="urn:microsoft.com/office/officeart/2005/8/layout/lProcess2"/>
    <dgm:cxn modelId="{F264A238-4993-41B1-B1D7-200F407CBFBF}" type="presParOf" srcId="{19DD5AF5-6903-4578-9E8E-DD896BD0E374}" destId="{B1C8E6C9-DE1C-4996-A2B0-5C6B8A7128CA}" srcOrd="0" destOrd="0" presId="urn:microsoft.com/office/officeart/2005/8/layout/lProcess2"/>
    <dgm:cxn modelId="{345FC4F0-CE34-4BDB-8B0B-641DED4CCA70}" type="presParOf" srcId="{70FD9086-33EC-4E7A-A391-34561D682699}" destId="{3D7A05AD-A39E-42DE-AEF4-70C534954F88}" srcOrd="1" destOrd="0" presId="urn:microsoft.com/office/officeart/2005/8/layout/lProcess2"/>
    <dgm:cxn modelId="{57C25133-BB5F-41E6-B8C0-D31E9EE48FC4}" type="presParOf" srcId="{70FD9086-33EC-4E7A-A391-34561D682699}" destId="{6D786BCA-D211-46B3-ADAA-3FF56F070B36}" srcOrd="2" destOrd="0" presId="urn:microsoft.com/office/officeart/2005/8/layout/lProcess2"/>
    <dgm:cxn modelId="{008A1490-6A0B-48B7-A5A6-23F7E8C9C921}" type="presParOf" srcId="{6D786BCA-D211-46B3-ADAA-3FF56F070B36}" destId="{FD95CAC2-2F02-470C-993A-D23A2B4FC09F}" srcOrd="0" destOrd="0" presId="urn:microsoft.com/office/officeart/2005/8/layout/lProcess2"/>
    <dgm:cxn modelId="{CD363A14-1AC1-4049-A1B2-AD41AFE69881}" type="presParOf" srcId="{6D786BCA-D211-46B3-ADAA-3FF56F070B36}" destId="{8248224B-5690-4F36-BC6C-783C92B9C3C1}" srcOrd="1" destOrd="0" presId="urn:microsoft.com/office/officeart/2005/8/layout/lProcess2"/>
    <dgm:cxn modelId="{A5F8BB11-587C-42DC-9B25-CFBFF0623A14}" type="presParOf" srcId="{6D786BCA-D211-46B3-ADAA-3FF56F070B36}" destId="{8C4FDFEB-F742-45E4-A19A-241EF2BA767A}" srcOrd="2" destOrd="0" presId="urn:microsoft.com/office/officeart/2005/8/layout/lProcess2"/>
    <dgm:cxn modelId="{CC78440B-9E39-4863-92E4-453F614C221A}" type="presParOf" srcId="{8C4FDFEB-F742-45E4-A19A-241EF2BA767A}" destId="{E96C4593-085B-43A4-94B0-F51C3D433930}" srcOrd="0" destOrd="0" presId="urn:microsoft.com/office/officeart/2005/8/layout/lProcess2"/>
    <dgm:cxn modelId="{57D507F9-0272-40E1-B0A0-AC6ED56D8EA4}" type="presParOf" srcId="{E96C4593-085B-43A4-94B0-F51C3D433930}" destId="{20E8ADB1-7DBD-4C19-8300-B286A7D2A5F7}" srcOrd="0" destOrd="0" presId="urn:microsoft.com/office/officeart/2005/8/layout/lProcess2"/>
    <dgm:cxn modelId="{1BDC0E2C-C5B5-4683-BC04-BB9EE438C4CE}" type="presParOf" srcId="{E96C4593-085B-43A4-94B0-F51C3D433930}" destId="{63AE31D0-223A-4428-AF6A-75D5B76105BF}" srcOrd="1" destOrd="0" presId="urn:microsoft.com/office/officeart/2005/8/layout/lProcess2"/>
    <dgm:cxn modelId="{FD88A535-3590-4ECB-9736-90ACE27D816E}" type="presParOf" srcId="{E96C4593-085B-43A4-94B0-F51C3D433930}" destId="{3DC44E95-9C04-4B85-8A65-C102C3CAAD58}" srcOrd="2" destOrd="0" presId="urn:microsoft.com/office/officeart/2005/8/layout/lProcess2"/>
    <dgm:cxn modelId="{BD00654B-5A33-4F6A-98DC-0B83B0DAC703}" type="presParOf" srcId="{E96C4593-085B-43A4-94B0-F51C3D433930}" destId="{12E94E7A-EB4B-4F0E-A1DB-CC2E869E8737}" srcOrd="3" destOrd="0" presId="urn:microsoft.com/office/officeart/2005/8/layout/lProcess2"/>
    <dgm:cxn modelId="{C891CF0B-4CE8-4B20-8222-9A57C00A47B1}" type="presParOf" srcId="{E96C4593-085B-43A4-94B0-F51C3D433930}" destId="{004A7B67-D1A1-47A9-8D41-204C5F412DAD}" srcOrd="4" destOrd="0" presId="urn:microsoft.com/office/officeart/2005/8/layout/lProcess2"/>
    <dgm:cxn modelId="{17F03E64-5A60-44B9-9CA7-98BB1A4DC7DC}" type="presParOf" srcId="{70FD9086-33EC-4E7A-A391-34561D682699}" destId="{423FE501-8DBC-460D-AFC1-44A09B93CBDA}" srcOrd="3" destOrd="0" presId="urn:microsoft.com/office/officeart/2005/8/layout/lProcess2"/>
    <dgm:cxn modelId="{0CDBA945-65EC-4AB2-866E-F78F6E074399}" type="presParOf" srcId="{70FD9086-33EC-4E7A-A391-34561D682699}" destId="{9E48C014-C1D1-404C-AF51-C675E4561FC2}" srcOrd="4" destOrd="0" presId="urn:microsoft.com/office/officeart/2005/8/layout/lProcess2"/>
    <dgm:cxn modelId="{85D4D232-26D1-46B3-8731-596B341A0524}" type="presParOf" srcId="{9E48C014-C1D1-404C-AF51-C675E4561FC2}" destId="{A94064E4-D03E-400D-A00D-B194FBA27C66}" srcOrd="0" destOrd="0" presId="urn:microsoft.com/office/officeart/2005/8/layout/lProcess2"/>
    <dgm:cxn modelId="{91E656C2-9DCB-412D-B447-E22C7BF4395F}" type="presParOf" srcId="{9E48C014-C1D1-404C-AF51-C675E4561FC2}" destId="{00DDF3AF-09EB-43E5-8CFC-C6EBB1AFBAB0}" srcOrd="1" destOrd="0" presId="urn:microsoft.com/office/officeart/2005/8/layout/lProcess2"/>
    <dgm:cxn modelId="{4F6DC52B-AB46-40A2-B855-62A6AAB41131}" type="presParOf" srcId="{9E48C014-C1D1-404C-AF51-C675E4561FC2}" destId="{19DEE7CC-36F5-45F5-BDBE-8527EB660E0E}" srcOrd="2" destOrd="0" presId="urn:microsoft.com/office/officeart/2005/8/layout/lProcess2"/>
    <dgm:cxn modelId="{ACA13076-9201-48F2-9A7D-A140110C60BF}" type="presParOf" srcId="{19DEE7CC-36F5-45F5-BDBE-8527EB660E0E}" destId="{8A32BF96-ABFD-4D84-9C7D-8186DCF41B0B}" srcOrd="0" destOrd="0" presId="urn:microsoft.com/office/officeart/2005/8/layout/lProcess2"/>
    <dgm:cxn modelId="{3D88810E-81E8-40F0-B17C-AF045C3D863F}" type="presParOf" srcId="{8A32BF96-ABFD-4D84-9C7D-8186DCF41B0B}" destId="{15C3D5FE-D3BE-4830-822A-6CA8DC5EAF11}" srcOrd="0" destOrd="0" presId="urn:microsoft.com/office/officeart/2005/8/layout/lProcess2"/>
    <dgm:cxn modelId="{FE75B53B-E984-4C9B-878C-C29B595F87EC}" type="presParOf" srcId="{8A32BF96-ABFD-4D84-9C7D-8186DCF41B0B}" destId="{FF75B7F3-B7FF-46F9-9FED-E6280B0BEF54}" srcOrd="1" destOrd="0" presId="urn:microsoft.com/office/officeart/2005/8/layout/lProcess2"/>
    <dgm:cxn modelId="{C0290B61-81CE-4B8A-9DF1-CFF9697F2706}" type="presParOf" srcId="{8A32BF96-ABFD-4D84-9C7D-8186DCF41B0B}" destId="{27E0F2D0-9D81-4A53-B69A-73E338062E1C}" srcOrd="2" destOrd="0" presId="urn:microsoft.com/office/officeart/2005/8/layout/lProcess2"/>
    <dgm:cxn modelId="{B321F8FA-FECE-4E6D-9663-BDDC13031333}" type="presParOf" srcId="{8A32BF96-ABFD-4D84-9C7D-8186DCF41B0B}" destId="{14CA2A93-1057-455F-AC4C-17F44E5A78FF}" srcOrd="3" destOrd="0" presId="urn:microsoft.com/office/officeart/2005/8/layout/lProcess2"/>
    <dgm:cxn modelId="{FB15BED4-733D-4965-BE0D-68E6E31EF659}" type="presParOf" srcId="{8A32BF96-ABFD-4D84-9C7D-8186DCF41B0B}" destId="{A1A913F9-4F70-40C8-9A7C-4E5E57F6F57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18E83E-51A1-4640-B541-0190A85C09C4}" type="doc">
      <dgm:prSet loTypeId="urn:microsoft.com/office/officeart/2005/8/layout/process5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C69258C8-5CF3-4352-AC98-D5D9F0265A62}">
      <dgm:prSet phldrT="[Texto]"/>
      <dgm:spPr/>
      <dgm:t>
        <a:bodyPr/>
        <a:lstStyle/>
        <a:p>
          <a:r>
            <a:rPr lang="es-MX" dirty="0">
              <a:latin typeface="Arial" pitchFamily="34" charset="0"/>
              <a:cs typeface="Arial" pitchFamily="34" charset="0"/>
            </a:rPr>
            <a:t>SE INTEGRAN EN LOS CEPSE, EN LAS ESCUELAS QUE PARTICIPEN EN LOS PROGRAMAS CON REGLAS O LINEAMIENTOS DE OPERACIÓN. </a:t>
          </a:r>
        </a:p>
      </dgm:t>
    </dgm:pt>
    <dgm:pt modelId="{D257CD98-1A7C-42A4-A4DD-9B1217032A87}" type="parTrans" cxnId="{BFB5AA28-FFC7-400A-9F1A-473F8BD0BC31}">
      <dgm:prSet/>
      <dgm:spPr/>
      <dgm:t>
        <a:bodyPr/>
        <a:lstStyle/>
        <a:p>
          <a:endParaRPr lang="es-MX"/>
        </a:p>
      </dgm:t>
    </dgm:pt>
    <dgm:pt modelId="{03EF091D-2469-46DD-A439-517D3ACA8BE6}" type="sibTrans" cxnId="{BFB5AA28-FFC7-400A-9F1A-473F8BD0BC31}">
      <dgm:prSet/>
      <dgm:spPr/>
      <dgm:t>
        <a:bodyPr/>
        <a:lstStyle/>
        <a:p>
          <a:endParaRPr lang="es-MX"/>
        </a:p>
      </dgm:t>
    </dgm:pt>
    <dgm:pt modelId="{974C341D-B527-4CB4-901F-330B312E1772}">
      <dgm:prSet phldrT="[Texto]"/>
      <dgm:spPr/>
      <dgm:t>
        <a:bodyPr/>
        <a:lstStyle/>
        <a:p>
          <a:r>
            <a:rPr lang="es-MX" dirty="0">
              <a:latin typeface="Arial" pitchFamily="34" charset="0"/>
              <a:cs typeface="Arial" pitchFamily="34" charset="0"/>
            </a:rPr>
            <a:t>SE FORMALIZAN A TRAVÉS DEL “ACTA DE CONSTITUCIÓN” QUE ENTREGAN AL ENLACE ESTATAL</a:t>
          </a:r>
          <a:r>
            <a:rPr lang="es-MX" dirty="0"/>
            <a:t>.</a:t>
          </a:r>
        </a:p>
      </dgm:t>
    </dgm:pt>
    <dgm:pt modelId="{C72AA3F2-A73F-4297-930C-FBF644103BB4}" type="parTrans" cxnId="{5046B1DF-0C3A-474D-8D22-56F31049DC65}">
      <dgm:prSet/>
      <dgm:spPr/>
      <dgm:t>
        <a:bodyPr/>
        <a:lstStyle/>
        <a:p>
          <a:endParaRPr lang="es-MX"/>
        </a:p>
      </dgm:t>
    </dgm:pt>
    <dgm:pt modelId="{9B622E0A-850F-4175-8D3C-F79CB3B9B558}" type="sibTrans" cxnId="{5046B1DF-0C3A-474D-8D22-56F31049DC65}">
      <dgm:prSet/>
      <dgm:spPr/>
      <dgm:t>
        <a:bodyPr/>
        <a:lstStyle/>
        <a:p>
          <a:endParaRPr lang="es-MX"/>
        </a:p>
      </dgm:t>
    </dgm:pt>
    <dgm:pt modelId="{5BEC1928-A1E2-4941-BD58-8C84ADDC7DBE}">
      <dgm:prSet/>
      <dgm:spPr/>
      <dgm:t>
        <a:bodyPr/>
        <a:lstStyle/>
        <a:p>
          <a:r>
            <a:rPr lang="es-MX"/>
            <a:t>EL COMITÉ SE CONSTITUIRA  CON </a:t>
          </a:r>
          <a:r>
            <a:rPr lang="es-MX" b="1"/>
            <a:t>DOS INTEGRANTES EN CADA ESCUELA DE ORGANIZACION COMPLETA, BIDOCENTE O UNITARIA .</a:t>
          </a:r>
          <a:endParaRPr lang="es-MX" dirty="0"/>
        </a:p>
      </dgm:t>
    </dgm:pt>
    <dgm:pt modelId="{882FB127-8C27-4952-8854-B628DD352A2A}" type="parTrans" cxnId="{B039DAFE-5DA9-45A0-BE36-654008AD4EB3}">
      <dgm:prSet/>
      <dgm:spPr/>
      <dgm:t>
        <a:bodyPr/>
        <a:lstStyle/>
        <a:p>
          <a:endParaRPr lang="es-MX"/>
        </a:p>
      </dgm:t>
    </dgm:pt>
    <dgm:pt modelId="{9328D7CA-A64F-4AB7-9971-BCBAF6163AAE}" type="sibTrans" cxnId="{B039DAFE-5DA9-45A0-BE36-654008AD4EB3}">
      <dgm:prSet/>
      <dgm:spPr/>
      <dgm:t>
        <a:bodyPr/>
        <a:lstStyle/>
        <a:p>
          <a:endParaRPr lang="es-MX"/>
        </a:p>
      </dgm:t>
    </dgm:pt>
    <dgm:pt modelId="{F7133CCF-F440-4A31-A704-B15CDB868226}">
      <dgm:prSet/>
      <dgm:spPr/>
      <dgm:t>
        <a:bodyPr/>
        <a:lstStyle/>
        <a:p>
          <a:r>
            <a:rPr lang="es-MX" b="1" dirty="0"/>
            <a:t>DURARAN EN SU CARGO 2 AÑOS ,  TODAS LAS ESCUELAS DEL PETC DEBEN CONFORMAR SUS COMITÉS.</a:t>
          </a:r>
        </a:p>
        <a:p>
          <a:endParaRPr lang="es-MX" b="1" dirty="0"/>
        </a:p>
      </dgm:t>
    </dgm:pt>
    <dgm:pt modelId="{94D01A2A-9DE1-417A-9523-A8DD4385B155}" type="parTrans" cxnId="{28F53379-A397-40C8-AA36-B2B488FB9FAD}">
      <dgm:prSet/>
      <dgm:spPr/>
      <dgm:t>
        <a:bodyPr/>
        <a:lstStyle/>
        <a:p>
          <a:endParaRPr lang="es-MX"/>
        </a:p>
      </dgm:t>
    </dgm:pt>
    <dgm:pt modelId="{D4637FF5-AFA4-421D-864A-41695A1B9BC8}" type="sibTrans" cxnId="{28F53379-A397-40C8-AA36-B2B488FB9FAD}">
      <dgm:prSet/>
      <dgm:spPr/>
      <dgm:t>
        <a:bodyPr/>
        <a:lstStyle/>
        <a:p>
          <a:endParaRPr lang="es-MX"/>
        </a:p>
      </dgm:t>
    </dgm:pt>
    <dgm:pt modelId="{CB182A44-335C-41FE-8F34-1FAE69A64707}">
      <dgm:prSet phldrT="[Texto]"/>
      <dgm:spPr/>
      <dgm:t>
        <a:bodyPr/>
        <a:lstStyle/>
        <a:p>
          <a:r>
            <a:rPr lang="es-MX" dirty="0"/>
            <a:t>SU CONSTANCIA DE REGISTRO SE EXPIDE UNA VEZ QUE EL ENLACE ESTATAL DE CONTRALORÍA SOCIAL CAPTURA LA INFORMACIÓN EN EL SICS.</a:t>
          </a:r>
        </a:p>
      </dgm:t>
    </dgm:pt>
    <dgm:pt modelId="{2EE010EE-DEF6-4296-9B7A-783732F37BB9}" type="parTrans" cxnId="{0E767D13-2901-440D-ADDF-7F360548232C}">
      <dgm:prSet/>
      <dgm:spPr/>
      <dgm:t>
        <a:bodyPr/>
        <a:lstStyle/>
        <a:p>
          <a:endParaRPr lang="es-MX"/>
        </a:p>
      </dgm:t>
    </dgm:pt>
    <dgm:pt modelId="{E2B997C5-7282-4632-ABC2-F856B26D994D}" type="sibTrans" cxnId="{0E767D13-2901-440D-ADDF-7F360548232C}">
      <dgm:prSet/>
      <dgm:spPr/>
      <dgm:t>
        <a:bodyPr/>
        <a:lstStyle/>
        <a:p>
          <a:endParaRPr lang="es-MX"/>
        </a:p>
      </dgm:t>
    </dgm:pt>
    <dgm:pt modelId="{C5258B1A-D4BE-4704-BDA4-3BEC6B59C0EE}" type="pres">
      <dgm:prSet presAssocID="{0918E83E-51A1-4640-B541-0190A85C09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E6AF1F6-2DF0-4347-8515-EF7442A7CB65}" type="pres">
      <dgm:prSet presAssocID="{C69258C8-5CF3-4352-AC98-D5D9F0265A6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705F9E-FCBC-428E-9514-17511F240C97}" type="pres">
      <dgm:prSet presAssocID="{03EF091D-2469-46DD-A439-517D3ACA8BE6}" presName="sibTrans" presStyleLbl="sibTrans2D1" presStyleIdx="0" presStyleCnt="4"/>
      <dgm:spPr/>
      <dgm:t>
        <a:bodyPr/>
        <a:lstStyle/>
        <a:p>
          <a:endParaRPr lang="es-MX"/>
        </a:p>
      </dgm:t>
    </dgm:pt>
    <dgm:pt modelId="{F698E195-5287-49E5-AAFC-6B9FC25C1769}" type="pres">
      <dgm:prSet presAssocID="{03EF091D-2469-46DD-A439-517D3ACA8BE6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F38D8B0F-2C6A-4813-A71F-53B537034846}" type="pres">
      <dgm:prSet presAssocID="{974C341D-B527-4CB4-901F-330B312E17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50C438-121F-4A48-BE55-71A7E411D1EA}" type="pres">
      <dgm:prSet presAssocID="{9B622E0A-850F-4175-8D3C-F79CB3B9B558}" presName="sibTrans" presStyleLbl="sibTrans2D1" presStyleIdx="1" presStyleCnt="4"/>
      <dgm:spPr/>
      <dgm:t>
        <a:bodyPr/>
        <a:lstStyle/>
        <a:p>
          <a:endParaRPr lang="es-MX"/>
        </a:p>
      </dgm:t>
    </dgm:pt>
    <dgm:pt modelId="{37A8CBA0-0893-4C99-B667-4EF2838248CE}" type="pres">
      <dgm:prSet presAssocID="{9B622E0A-850F-4175-8D3C-F79CB3B9B558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8ED408F4-4F13-4F4E-957C-0F2ECA3B55F6}" type="pres">
      <dgm:prSet presAssocID="{5BEC1928-A1E2-4941-BD58-8C84ADDC7D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A7CFC0-1FFA-4D5B-A4EF-897FCA3298F6}" type="pres">
      <dgm:prSet presAssocID="{9328D7CA-A64F-4AB7-9971-BCBAF6163AAE}" presName="sibTrans" presStyleLbl="sibTrans2D1" presStyleIdx="2" presStyleCnt="4"/>
      <dgm:spPr/>
      <dgm:t>
        <a:bodyPr/>
        <a:lstStyle/>
        <a:p>
          <a:endParaRPr lang="es-MX"/>
        </a:p>
      </dgm:t>
    </dgm:pt>
    <dgm:pt modelId="{42E7C141-5F96-40F3-BCB4-A169C39A1944}" type="pres">
      <dgm:prSet presAssocID="{9328D7CA-A64F-4AB7-9971-BCBAF6163AAE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19F37304-CD9E-4833-AF97-882D5C52F1EF}" type="pres">
      <dgm:prSet presAssocID="{F7133CCF-F440-4A31-A704-B15CDB8682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0C2022-A996-47DB-915A-12B29ECE248B}" type="pres">
      <dgm:prSet presAssocID="{D4637FF5-AFA4-421D-864A-41695A1B9BC8}" presName="sibTrans" presStyleLbl="sibTrans2D1" presStyleIdx="3" presStyleCnt="4"/>
      <dgm:spPr/>
      <dgm:t>
        <a:bodyPr/>
        <a:lstStyle/>
        <a:p>
          <a:endParaRPr lang="es-MX"/>
        </a:p>
      </dgm:t>
    </dgm:pt>
    <dgm:pt modelId="{E199ECC0-90C8-4877-9FF8-C02734ABC0A9}" type="pres">
      <dgm:prSet presAssocID="{D4637FF5-AFA4-421D-864A-41695A1B9BC8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AF3C5CAE-1BE4-40E2-BDC2-A6F410514A49}" type="pres">
      <dgm:prSet presAssocID="{CB182A44-335C-41FE-8F34-1FAE69A647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E767D13-2901-440D-ADDF-7F360548232C}" srcId="{0918E83E-51A1-4640-B541-0190A85C09C4}" destId="{CB182A44-335C-41FE-8F34-1FAE69A64707}" srcOrd="4" destOrd="0" parTransId="{2EE010EE-DEF6-4296-9B7A-783732F37BB9}" sibTransId="{E2B997C5-7282-4632-ABC2-F856B26D994D}"/>
    <dgm:cxn modelId="{62724FBA-1DD6-432C-B287-B4A46F56F669}" type="presOf" srcId="{03EF091D-2469-46DD-A439-517D3ACA8BE6}" destId="{F698E195-5287-49E5-AAFC-6B9FC25C1769}" srcOrd="1" destOrd="0" presId="urn:microsoft.com/office/officeart/2005/8/layout/process5"/>
    <dgm:cxn modelId="{BFB5AA28-FFC7-400A-9F1A-473F8BD0BC31}" srcId="{0918E83E-51A1-4640-B541-0190A85C09C4}" destId="{C69258C8-5CF3-4352-AC98-D5D9F0265A62}" srcOrd="0" destOrd="0" parTransId="{D257CD98-1A7C-42A4-A4DD-9B1217032A87}" sibTransId="{03EF091D-2469-46DD-A439-517D3ACA8BE6}"/>
    <dgm:cxn modelId="{B039DAFE-5DA9-45A0-BE36-654008AD4EB3}" srcId="{0918E83E-51A1-4640-B541-0190A85C09C4}" destId="{5BEC1928-A1E2-4941-BD58-8C84ADDC7DBE}" srcOrd="2" destOrd="0" parTransId="{882FB127-8C27-4952-8854-B628DD352A2A}" sibTransId="{9328D7CA-A64F-4AB7-9971-BCBAF6163AAE}"/>
    <dgm:cxn modelId="{6F9DF19B-04F6-4B93-A31D-F1F8A800D724}" type="presOf" srcId="{9328D7CA-A64F-4AB7-9971-BCBAF6163AAE}" destId="{42E7C141-5F96-40F3-BCB4-A169C39A1944}" srcOrd="1" destOrd="0" presId="urn:microsoft.com/office/officeart/2005/8/layout/process5"/>
    <dgm:cxn modelId="{376022BA-A12D-4007-A917-414C559F7C4E}" type="presOf" srcId="{0918E83E-51A1-4640-B541-0190A85C09C4}" destId="{C5258B1A-D4BE-4704-BDA4-3BEC6B59C0EE}" srcOrd="0" destOrd="0" presId="urn:microsoft.com/office/officeart/2005/8/layout/process5"/>
    <dgm:cxn modelId="{64286EC3-18DE-47D6-9DD1-E45847655A67}" type="presOf" srcId="{C69258C8-5CF3-4352-AC98-D5D9F0265A62}" destId="{5E6AF1F6-2DF0-4347-8515-EF7442A7CB65}" srcOrd="0" destOrd="0" presId="urn:microsoft.com/office/officeart/2005/8/layout/process5"/>
    <dgm:cxn modelId="{951B9C2B-8D26-49A9-BD21-F301E4CCED9C}" type="presOf" srcId="{974C341D-B527-4CB4-901F-330B312E1772}" destId="{F38D8B0F-2C6A-4813-A71F-53B537034846}" srcOrd="0" destOrd="0" presId="urn:microsoft.com/office/officeart/2005/8/layout/process5"/>
    <dgm:cxn modelId="{5046B1DF-0C3A-474D-8D22-56F31049DC65}" srcId="{0918E83E-51A1-4640-B541-0190A85C09C4}" destId="{974C341D-B527-4CB4-901F-330B312E1772}" srcOrd="1" destOrd="0" parTransId="{C72AA3F2-A73F-4297-930C-FBF644103BB4}" sibTransId="{9B622E0A-850F-4175-8D3C-F79CB3B9B558}"/>
    <dgm:cxn modelId="{3A8BC41A-4BA3-4E43-B1A7-B0D30BA41E8A}" type="presOf" srcId="{D4637FF5-AFA4-421D-864A-41695A1B9BC8}" destId="{E199ECC0-90C8-4877-9FF8-C02734ABC0A9}" srcOrd="1" destOrd="0" presId="urn:microsoft.com/office/officeart/2005/8/layout/process5"/>
    <dgm:cxn modelId="{C994FE30-D610-465C-A11B-D7A5D90B46C2}" type="presOf" srcId="{9328D7CA-A64F-4AB7-9971-BCBAF6163AAE}" destId="{CBA7CFC0-1FFA-4D5B-A4EF-897FCA3298F6}" srcOrd="0" destOrd="0" presId="urn:microsoft.com/office/officeart/2005/8/layout/process5"/>
    <dgm:cxn modelId="{08C63993-1D95-4C6A-AB17-3EF3B27EEAA4}" type="presOf" srcId="{CB182A44-335C-41FE-8F34-1FAE69A64707}" destId="{AF3C5CAE-1BE4-40E2-BDC2-A6F410514A49}" srcOrd="0" destOrd="0" presId="urn:microsoft.com/office/officeart/2005/8/layout/process5"/>
    <dgm:cxn modelId="{027253BA-58AD-4329-A815-4523928110B7}" type="presOf" srcId="{5BEC1928-A1E2-4941-BD58-8C84ADDC7DBE}" destId="{8ED408F4-4F13-4F4E-957C-0F2ECA3B55F6}" srcOrd="0" destOrd="0" presId="urn:microsoft.com/office/officeart/2005/8/layout/process5"/>
    <dgm:cxn modelId="{D4BABEA1-F534-47E6-9542-1FAEC273667D}" type="presOf" srcId="{03EF091D-2469-46DD-A439-517D3ACA8BE6}" destId="{DC705F9E-FCBC-428E-9514-17511F240C97}" srcOrd="0" destOrd="0" presId="urn:microsoft.com/office/officeart/2005/8/layout/process5"/>
    <dgm:cxn modelId="{28F53379-A397-40C8-AA36-B2B488FB9FAD}" srcId="{0918E83E-51A1-4640-B541-0190A85C09C4}" destId="{F7133CCF-F440-4A31-A704-B15CDB868226}" srcOrd="3" destOrd="0" parTransId="{94D01A2A-9DE1-417A-9523-A8DD4385B155}" sibTransId="{D4637FF5-AFA4-421D-864A-41695A1B9BC8}"/>
    <dgm:cxn modelId="{9A824E56-FA09-4615-8DBA-BC55F76BE472}" type="presOf" srcId="{F7133CCF-F440-4A31-A704-B15CDB868226}" destId="{19F37304-CD9E-4833-AF97-882D5C52F1EF}" srcOrd="0" destOrd="0" presId="urn:microsoft.com/office/officeart/2005/8/layout/process5"/>
    <dgm:cxn modelId="{B1807940-44BC-4D6F-B38A-A507C0A9DE8E}" type="presOf" srcId="{9B622E0A-850F-4175-8D3C-F79CB3B9B558}" destId="{EF50C438-121F-4A48-BE55-71A7E411D1EA}" srcOrd="0" destOrd="0" presId="urn:microsoft.com/office/officeart/2005/8/layout/process5"/>
    <dgm:cxn modelId="{3E8DD258-356D-4FE5-8FC8-64DA42198B65}" type="presOf" srcId="{D4637FF5-AFA4-421D-864A-41695A1B9BC8}" destId="{120C2022-A996-47DB-915A-12B29ECE248B}" srcOrd="0" destOrd="0" presId="urn:microsoft.com/office/officeart/2005/8/layout/process5"/>
    <dgm:cxn modelId="{356AAB7E-7CB1-4EF7-B00D-08376F1426EB}" type="presOf" srcId="{9B622E0A-850F-4175-8D3C-F79CB3B9B558}" destId="{37A8CBA0-0893-4C99-B667-4EF2838248CE}" srcOrd="1" destOrd="0" presId="urn:microsoft.com/office/officeart/2005/8/layout/process5"/>
    <dgm:cxn modelId="{D572D9FB-054F-4D37-9046-39242B6D1ED1}" type="presParOf" srcId="{C5258B1A-D4BE-4704-BDA4-3BEC6B59C0EE}" destId="{5E6AF1F6-2DF0-4347-8515-EF7442A7CB65}" srcOrd="0" destOrd="0" presId="urn:microsoft.com/office/officeart/2005/8/layout/process5"/>
    <dgm:cxn modelId="{64DACAA0-FCE3-45CD-BA55-AE7EDCE28944}" type="presParOf" srcId="{C5258B1A-D4BE-4704-BDA4-3BEC6B59C0EE}" destId="{DC705F9E-FCBC-428E-9514-17511F240C97}" srcOrd="1" destOrd="0" presId="urn:microsoft.com/office/officeart/2005/8/layout/process5"/>
    <dgm:cxn modelId="{C5DF0CC8-CF1C-406E-9EF1-205F1FA2C5E7}" type="presParOf" srcId="{DC705F9E-FCBC-428E-9514-17511F240C97}" destId="{F698E195-5287-49E5-AAFC-6B9FC25C1769}" srcOrd="0" destOrd="0" presId="urn:microsoft.com/office/officeart/2005/8/layout/process5"/>
    <dgm:cxn modelId="{80D057C9-895A-4CF5-BADC-C51A7CE9BB4A}" type="presParOf" srcId="{C5258B1A-D4BE-4704-BDA4-3BEC6B59C0EE}" destId="{F38D8B0F-2C6A-4813-A71F-53B537034846}" srcOrd="2" destOrd="0" presId="urn:microsoft.com/office/officeart/2005/8/layout/process5"/>
    <dgm:cxn modelId="{D994CBBA-FDFE-4DAC-BF39-7386DE005030}" type="presParOf" srcId="{C5258B1A-D4BE-4704-BDA4-3BEC6B59C0EE}" destId="{EF50C438-121F-4A48-BE55-71A7E411D1EA}" srcOrd="3" destOrd="0" presId="urn:microsoft.com/office/officeart/2005/8/layout/process5"/>
    <dgm:cxn modelId="{ED84B699-FC82-4A91-A8EC-961472F34A3A}" type="presParOf" srcId="{EF50C438-121F-4A48-BE55-71A7E411D1EA}" destId="{37A8CBA0-0893-4C99-B667-4EF2838248CE}" srcOrd="0" destOrd="0" presId="urn:microsoft.com/office/officeart/2005/8/layout/process5"/>
    <dgm:cxn modelId="{A87B1011-5EEC-410E-AF8B-65754648191B}" type="presParOf" srcId="{C5258B1A-D4BE-4704-BDA4-3BEC6B59C0EE}" destId="{8ED408F4-4F13-4F4E-957C-0F2ECA3B55F6}" srcOrd="4" destOrd="0" presId="urn:microsoft.com/office/officeart/2005/8/layout/process5"/>
    <dgm:cxn modelId="{FBCA5BF4-5B9F-43AD-AD47-7D1FFDB766E7}" type="presParOf" srcId="{C5258B1A-D4BE-4704-BDA4-3BEC6B59C0EE}" destId="{CBA7CFC0-1FFA-4D5B-A4EF-897FCA3298F6}" srcOrd="5" destOrd="0" presId="urn:microsoft.com/office/officeart/2005/8/layout/process5"/>
    <dgm:cxn modelId="{3A170C6E-D1C1-4491-9023-D5F75D261B4E}" type="presParOf" srcId="{CBA7CFC0-1FFA-4D5B-A4EF-897FCA3298F6}" destId="{42E7C141-5F96-40F3-BCB4-A169C39A1944}" srcOrd="0" destOrd="0" presId="urn:microsoft.com/office/officeart/2005/8/layout/process5"/>
    <dgm:cxn modelId="{6623E11E-9245-41EF-9DD9-188D7B829F53}" type="presParOf" srcId="{C5258B1A-D4BE-4704-BDA4-3BEC6B59C0EE}" destId="{19F37304-CD9E-4833-AF97-882D5C52F1EF}" srcOrd="6" destOrd="0" presId="urn:microsoft.com/office/officeart/2005/8/layout/process5"/>
    <dgm:cxn modelId="{BD613253-4184-4253-9BB5-A3B6833C8A03}" type="presParOf" srcId="{C5258B1A-D4BE-4704-BDA4-3BEC6B59C0EE}" destId="{120C2022-A996-47DB-915A-12B29ECE248B}" srcOrd="7" destOrd="0" presId="urn:microsoft.com/office/officeart/2005/8/layout/process5"/>
    <dgm:cxn modelId="{8657E9C3-D30C-4335-A7A7-2B96C0132DE8}" type="presParOf" srcId="{120C2022-A996-47DB-915A-12B29ECE248B}" destId="{E199ECC0-90C8-4877-9FF8-C02734ABC0A9}" srcOrd="0" destOrd="0" presId="urn:microsoft.com/office/officeart/2005/8/layout/process5"/>
    <dgm:cxn modelId="{76E98A5F-B23C-4C8B-A91F-122CFC56A48D}" type="presParOf" srcId="{C5258B1A-D4BE-4704-BDA4-3BEC6B59C0EE}" destId="{AF3C5CAE-1BE4-40E2-BDC2-A6F410514A4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5C0A3-A92A-4672-823C-F845F170010C}">
      <dsp:nvSpPr>
        <dsp:cNvPr id="0" name=""/>
        <dsp:cNvSpPr/>
      </dsp:nvSpPr>
      <dsp:spPr>
        <a:xfrm>
          <a:off x="1063" y="0"/>
          <a:ext cx="2766129" cy="61436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/>
            <a:t>QUÉ ES?</a:t>
          </a:r>
        </a:p>
      </dsp:txBody>
      <dsp:txXfrm>
        <a:off x="1063" y="0"/>
        <a:ext cx="2766129" cy="1843100"/>
      </dsp:txXfrm>
    </dsp:sp>
    <dsp:sp modelId="{B1C8E6C9-DE1C-4996-A2B0-5C6B8A7128CA}">
      <dsp:nvSpPr>
        <dsp:cNvPr id="0" name=""/>
        <dsp:cNvSpPr/>
      </dsp:nvSpPr>
      <dsp:spPr>
        <a:xfrm>
          <a:off x="277676" y="1843100"/>
          <a:ext cx="2212903" cy="3993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just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latin typeface="Arial" pitchFamily="34" charset="0"/>
              <a:cs typeface="Arial" pitchFamily="34" charset="0"/>
            </a:rPr>
            <a:t>SUPERVISIÓN RESPONSABLE Y TRANSPARENTE DE LOS RECURSOS PUBLICOS POR PADRES DE FAMILIA.</a:t>
          </a:r>
        </a:p>
      </dsp:txBody>
      <dsp:txXfrm>
        <a:off x="342490" y="1907914"/>
        <a:ext cx="2083275" cy="3863756"/>
      </dsp:txXfrm>
    </dsp:sp>
    <dsp:sp modelId="{FD95CAC2-2F02-470C-993A-D23A2B4FC09F}">
      <dsp:nvSpPr>
        <dsp:cNvPr id="0" name=""/>
        <dsp:cNvSpPr/>
      </dsp:nvSpPr>
      <dsp:spPr>
        <a:xfrm>
          <a:off x="2974653" y="0"/>
          <a:ext cx="2766129" cy="61436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/>
            <a:t>PORQUÉ REALIZARLA?</a:t>
          </a:r>
        </a:p>
      </dsp:txBody>
      <dsp:txXfrm>
        <a:off x="2974653" y="0"/>
        <a:ext cx="2766129" cy="1843100"/>
      </dsp:txXfrm>
    </dsp:sp>
    <dsp:sp modelId="{20E8ADB1-7DBD-4C19-8300-B286A7D2A5F7}">
      <dsp:nvSpPr>
        <dsp:cNvPr id="0" name=""/>
        <dsp:cNvSpPr/>
      </dsp:nvSpPr>
      <dsp:spPr>
        <a:xfrm>
          <a:off x="3251266" y="1843625"/>
          <a:ext cx="2212903" cy="120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latin typeface="Arial" pitchFamily="34" charset="0"/>
              <a:cs typeface="Arial" pitchFamily="34" charset="0"/>
            </a:rPr>
            <a:t>APOYAR EN LA DEFINICIÓN DE ASPECTOS EN LOS QUE SERÁN INVERTIDOS LOS RECURSOS</a:t>
          </a:r>
          <a:r>
            <a:rPr lang="es-MX" sz="900" b="1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3286617" y="1878976"/>
        <a:ext cx="2142201" cy="1136282"/>
      </dsp:txXfrm>
    </dsp:sp>
    <dsp:sp modelId="{3DC44E95-9C04-4B85-8A65-C102C3CAAD58}">
      <dsp:nvSpPr>
        <dsp:cNvPr id="0" name=""/>
        <dsp:cNvSpPr/>
      </dsp:nvSpPr>
      <dsp:spPr>
        <a:xfrm>
          <a:off x="3251266" y="3236300"/>
          <a:ext cx="2212903" cy="120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latin typeface="Arial" pitchFamily="34" charset="0"/>
              <a:cs typeface="Arial" pitchFamily="34" charset="0"/>
            </a:rPr>
            <a:t>IDENTIFICAR IRREGULARIDADES, OMISIONES O INCUMPLIMIENTOS.</a:t>
          </a:r>
        </a:p>
      </dsp:txBody>
      <dsp:txXfrm>
        <a:off x="3286617" y="3271651"/>
        <a:ext cx="2142201" cy="1136282"/>
      </dsp:txXfrm>
    </dsp:sp>
    <dsp:sp modelId="{004A7B67-D1A1-47A9-8D41-204C5F412DAD}">
      <dsp:nvSpPr>
        <dsp:cNvPr id="0" name=""/>
        <dsp:cNvSpPr/>
      </dsp:nvSpPr>
      <dsp:spPr>
        <a:xfrm>
          <a:off x="3251266" y="4628974"/>
          <a:ext cx="2212903" cy="120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latin typeface="Arial" pitchFamily="34" charset="0"/>
              <a:cs typeface="Arial" pitchFamily="34" charset="0"/>
            </a:rPr>
            <a:t>CONTRIBUIR A LA MEJORA DE LA CALIDAD DE LOS SERVICIOS EDUCATIVOS</a:t>
          </a:r>
          <a:r>
            <a:rPr lang="es-MX" sz="900" b="1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3286617" y="4664325"/>
        <a:ext cx="2142201" cy="1136282"/>
      </dsp:txXfrm>
    </dsp:sp>
    <dsp:sp modelId="{A94064E4-D03E-400D-A00D-B194FBA27C66}">
      <dsp:nvSpPr>
        <dsp:cNvPr id="0" name=""/>
        <dsp:cNvSpPr/>
      </dsp:nvSpPr>
      <dsp:spPr>
        <a:xfrm>
          <a:off x="5948242" y="0"/>
          <a:ext cx="2766129" cy="61436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/>
            <a:t>BENEFICIOS </a:t>
          </a:r>
        </a:p>
      </dsp:txBody>
      <dsp:txXfrm>
        <a:off x="5948242" y="0"/>
        <a:ext cx="2766129" cy="1843100"/>
      </dsp:txXfrm>
    </dsp:sp>
    <dsp:sp modelId="{15C3D5FE-D3BE-4830-822A-6CA8DC5EAF11}">
      <dsp:nvSpPr>
        <dsp:cNvPr id="0" name=""/>
        <dsp:cNvSpPr/>
      </dsp:nvSpPr>
      <dsp:spPr>
        <a:xfrm>
          <a:off x="6224855" y="1843625"/>
          <a:ext cx="2212903" cy="120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latin typeface="Arial" pitchFamily="34" charset="0"/>
              <a:cs typeface="Arial" pitchFamily="34" charset="0"/>
            </a:rPr>
            <a:t>FAVORECE LA PARTICIPACIÓN SOCIAL ORGANIZADA</a:t>
          </a:r>
          <a:r>
            <a:rPr lang="es-MX" sz="900" b="1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6260206" y="1878976"/>
        <a:ext cx="2142201" cy="1136282"/>
      </dsp:txXfrm>
    </dsp:sp>
    <dsp:sp modelId="{27E0F2D0-9D81-4A53-B69A-73E338062E1C}">
      <dsp:nvSpPr>
        <dsp:cNvPr id="0" name=""/>
        <dsp:cNvSpPr/>
      </dsp:nvSpPr>
      <dsp:spPr>
        <a:xfrm>
          <a:off x="6224855" y="3236300"/>
          <a:ext cx="2212903" cy="120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latin typeface="Arial" pitchFamily="34" charset="0"/>
              <a:cs typeface="Arial" pitchFamily="34" charset="0"/>
            </a:rPr>
            <a:t>PERMITE A LOS PADRES DE FAMILIA CONTAR CON UN ESPACIO DE OPINIÓN Y SEGUIMIENTO</a:t>
          </a:r>
          <a:r>
            <a:rPr lang="es-MX" sz="900" b="1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6260206" y="3271651"/>
        <a:ext cx="2142201" cy="1136282"/>
      </dsp:txXfrm>
    </dsp:sp>
    <dsp:sp modelId="{A1A913F9-4F70-40C8-9A7C-4E5E57F6F570}">
      <dsp:nvSpPr>
        <dsp:cNvPr id="0" name=""/>
        <dsp:cNvSpPr/>
      </dsp:nvSpPr>
      <dsp:spPr>
        <a:xfrm>
          <a:off x="6224855" y="4628974"/>
          <a:ext cx="2212903" cy="120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latin typeface="Arial" pitchFamily="34" charset="0"/>
              <a:cs typeface="Arial" pitchFamily="34" charset="0"/>
            </a:rPr>
            <a:t>INHIBIR LA CORRUPCIÓN FORTALECIENDO LOS VÍNCULOS DE CONFIANZA.</a:t>
          </a:r>
        </a:p>
      </dsp:txBody>
      <dsp:txXfrm>
        <a:off x="6260206" y="4664325"/>
        <a:ext cx="2142201" cy="1136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QUEJAS,%20DENUNCIAS,%20SUGERENCIAS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Triptico%20%20CS%20%20TLAXCALA%20001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5.%20ANEXOS%20GUIA%20EJEMPLOS.XLSX" TargetMode="External"/><Relationship Id="rId2" Type="http://schemas.openxmlformats.org/officeDocument/2006/relationships/hyperlink" Target="5.%20ANEXOS%20GUIA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b="1" i="1" dirty="0">
                <a:latin typeface="Arial" pitchFamily="34" charset="0"/>
                <a:cs typeface="Arial" pitchFamily="34" charset="0"/>
              </a:rPr>
              <a:t/>
            </a:r>
            <a:br>
              <a:rPr lang="es-MX" b="1" i="1" dirty="0">
                <a:latin typeface="Arial" pitchFamily="34" charset="0"/>
                <a:cs typeface="Arial" pitchFamily="34" charset="0"/>
              </a:rPr>
            </a:br>
            <a:r>
              <a:rPr lang="es-MX" b="1" i="1" dirty="0">
                <a:latin typeface="Arial" pitchFamily="34" charset="0"/>
                <a:cs typeface="Arial" pitchFamily="34" charset="0"/>
              </a:rPr>
              <a:t>CONTRALORÍA SOCIAL 2018</a:t>
            </a:r>
            <a:br>
              <a:rPr lang="es-MX" b="1" i="1" dirty="0">
                <a:latin typeface="Arial" pitchFamily="34" charset="0"/>
                <a:cs typeface="Arial" pitchFamily="34" charset="0"/>
              </a:rPr>
            </a:b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i="1" dirty="0">
                <a:latin typeface="Arial" pitchFamily="34" charset="0"/>
                <a:cs typeface="Arial" pitchFamily="34" charset="0"/>
              </a:rPr>
              <a:t>PROGRAMA ESCUELAS DE TIEMPO COMPLETO</a:t>
            </a:r>
          </a:p>
          <a:p>
            <a:endParaRPr lang="es-MX" dirty="0"/>
          </a:p>
        </p:txBody>
      </p:sp>
      <p:pic>
        <p:nvPicPr>
          <p:cNvPr id="4" name="Picture 2" descr="Resultado de imagen para contraloría social">
            <a:extLst>
              <a:ext uri="{FF2B5EF4-FFF2-40B4-BE49-F238E27FC236}">
                <a16:creationId xmlns:a16="http://schemas.microsoft.com/office/drawing/2014/main" xmlns="" id="{1676327B-8EFB-4717-B8D8-73EB2793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901"/>
            <a:ext cx="1883570" cy="7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116632"/>
            <a:ext cx="1816334" cy="71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9" y="116632"/>
            <a:ext cx="3273053" cy="7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0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BD71F5-3CB0-4441-AAB6-E04F981ED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3885"/>
            <a:ext cx="8229600" cy="50734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¿A quien esta dirigido el apoyo?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A todas las Escuelas beneficiarias del Programa Federal se les entrega el recurso económico, también llamado “Autonomía de la Gestión Escolar”. Y el apoyo en especie se entregara solo en al caso de las Escuelas de Cruzada contra el hambre.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¿Quien hará la entrega del apoyo?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El Programa convoca a los directivos de las Escuelas beneficiadas para que reciban el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apoyo.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Resultado de imagen para contraloría social">
            <a:extLst>
              <a:ext uri="{FF2B5EF4-FFF2-40B4-BE49-F238E27FC236}">
                <a16:creationId xmlns:a16="http://schemas.microsoft.com/office/drawing/2014/main" xmlns="" id="{1676327B-8EFB-4717-B8D8-73EB2793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901"/>
            <a:ext cx="1883570" cy="7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116632"/>
            <a:ext cx="1816334" cy="7147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9" y="116632"/>
            <a:ext cx="3273053" cy="7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0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b="1" i="1" dirty="0">
                <a:latin typeface="Arial" pitchFamily="34" charset="0"/>
                <a:cs typeface="Arial" pitchFamily="34" charset="0"/>
              </a:rPr>
              <a:t>COMO SE CONSTITUYEN LOS COMITÉS DE CONTRALORIA SOCIAL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378609"/>
              </p:ext>
            </p:extLst>
          </p:nvPr>
        </p:nvGraphicFramePr>
        <p:xfrm>
          <a:off x="500034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Rectángulo"/>
          <p:cNvSpPr/>
          <p:nvPr/>
        </p:nvSpPr>
        <p:spPr>
          <a:xfrm>
            <a:off x="827584" y="3645024"/>
            <a:ext cx="1492517" cy="646331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COMITÉS  DE </a:t>
            </a:r>
          </a:p>
          <a:p>
            <a:pPr algn="ctr"/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CONTRALORÍA SOCIAL </a:t>
            </a:r>
          </a:p>
        </p:txBody>
      </p:sp>
      <p:sp>
        <p:nvSpPr>
          <p:cNvPr id="11" name="Abrir llave 10"/>
          <p:cNvSpPr/>
          <p:nvPr/>
        </p:nvSpPr>
        <p:spPr>
          <a:xfrm>
            <a:off x="2510934" y="2060848"/>
            <a:ext cx="383609" cy="379621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13" name="Rectángulo 12"/>
          <p:cNvSpPr/>
          <p:nvPr/>
        </p:nvSpPr>
        <p:spPr>
          <a:xfrm>
            <a:off x="3419872" y="1916832"/>
            <a:ext cx="3892374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14313" indent="-214313" algn="just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Constar por escrito la conformación del Comité.</a:t>
            </a:r>
          </a:p>
          <a:p>
            <a:pPr marL="214313" indent="-214313" algn="just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Asistir a las capacitaciones, reuniones y asesorías. </a:t>
            </a:r>
          </a:p>
          <a:p>
            <a:pPr marL="214313" indent="-214313" algn="just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Solicitar información de los apoyos y servicios de los Programas.</a:t>
            </a:r>
          </a:p>
          <a:p>
            <a:pPr marL="214313" indent="-214313" algn="just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Aplicar el Informe del Comité de Contraloría Social y entregar estos documentos al Enlace Estatal o a quien se designe en la entidad para esta tarea.</a:t>
            </a:r>
          </a:p>
          <a:p>
            <a:pPr marL="214313" indent="-214313" algn="just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Informar a la comunidad educativa sobre los resultados de la contraloría social.</a:t>
            </a:r>
          </a:p>
          <a:p>
            <a:pPr marL="214313" indent="-214313" algn="just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sz="1400" dirty="0">
                <a:latin typeface="Arial" panose="020B0604020202020204" pitchFamily="34" charset="0"/>
                <a:cs typeface="Arial" panose="020B0604020202020204" pitchFamily="34" charset="0"/>
              </a:rPr>
              <a:t>Recibir y canalizar las quejas, denuncias y sugerencias, conforme a los mecanismos establecidos en la entidad y en las Reglas o Lineamientos de Operación y normatividad vigente  </a:t>
            </a:r>
            <a:endParaRPr lang="es-ES" alt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208933" y="1228126"/>
            <a:ext cx="6274943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5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funciones realiza el Comité de Contraloría Social ?</a:t>
            </a:r>
          </a:p>
          <a:p>
            <a:endParaRPr lang="es-MX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Franklin Gothic Book"/>
            </a:endParaRPr>
          </a:p>
        </p:txBody>
      </p:sp>
      <p:pic>
        <p:nvPicPr>
          <p:cNvPr id="12" name="Picture 2" descr="Resultado de imagen para contraloría social">
            <a:extLst>
              <a:ext uri="{FF2B5EF4-FFF2-40B4-BE49-F238E27FC236}">
                <a16:creationId xmlns:a16="http://schemas.microsoft.com/office/drawing/2014/main" xmlns="" id="{1676327B-8EFB-4717-B8D8-73EB2793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901"/>
            <a:ext cx="1883570" cy="7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116632"/>
            <a:ext cx="1816334" cy="7147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9" y="116632"/>
            <a:ext cx="3273053" cy="7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4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868958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MECANISMOS DE PRESENTACIÓN DE QUEJAS, DENUNCIAS Y/O SUGERENCIAS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Se podrán utilizar diferentes mecanismos para notificar las quejas:</a:t>
            </a:r>
          </a:p>
          <a:p>
            <a:pPr marL="0" indent="0">
              <a:lnSpc>
                <a:spcPct val="120000"/>
              </a:lnSpc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Buzón de quejas, denuncias y sugerencias.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Se podrá notificar de manera telefónica la queja al Enlace Estatal de Contraloría Social. (</a:t>
            </a:r>
            <a:r>
              <a:rPr lang="es-MX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246 46 2-59-11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Mediante correo electrónico. 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quejasydenunciascstlax@gmail.com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4" name="Picture 2" descr="Resultado de imagen para contraloría social">
            <a:extLst>
              <a:ext uri="{FF2B5EF4-FFF2-40B4-BE49-F238E27FC236}">
                <a16:creationId xmlns:a16="http://schemas.microsoft.com/office/drawing/2014/main" xmlns="" id="{1676327B-8EFB-4717-B8D8-73EB2793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901"/>
            <a:ext cx="1883570" cy="7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116632"/>
            <a:ext cx="1816334" cy="71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9" y="116632"/>
            <a:ext cx="3273053" cy="7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9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/>
              <a:t>Material para difusión.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>
                <a:hlinkClick r:id="rId2" action="ppaction://hlinkfile"/>
              </a:rPr>
              <a:t>Tríptico de Contraloría Social para los programas federales.</a:t>
            </a:r>
            <a:endParaRPr lang="es-MX" dirty="0"/>
          </a:p>
        </p:txBody>
      </p:sp>
      <p:pic>
        <p:nvPicPr>
          <p:cNvPr id="4" name="Picture 2" descr="Resultado de imagen para contraloría social">
            <a:extLst>
              <a:ext uri="{FF2B5EF4-FFF2-40B4-BE49-F238E27FC236}">
                <a16:creationId xmlns:a16="http://schemas.microsoft.com/office/drawing/2014/main" xmlns="" id="{1676327B-8EFB-4717-B8D8-73EB2793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901"/>
            <a:ext cx="1883570" cy="7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116632"/>
            <a:ext cx="1816334" cy="71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9" y="116632"/>
            <a:ext cx="3273053" cy="7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6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0FC13E-5A9D-4FD3-B9A7-DDB21003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Estructura de documentos para conformar el expediente.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6ACAD6-2604-4253-91F3-02DD7FB8B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484984"/>
          </a:xfrm>
        </p:spPr>
        <p:txBody>
          <a:bodyPr/>
          <a:lstStyle/>
          <a:p>
            <a:endParaRPr lang="es-MX" sz="2000" b="1" dirty="0">
              <a:latin typeface="Arial" panose="020B0604020202020204" pitchFamily="34" charset="0"/>
              <a:cs typeface="Arial" panose="020B0604020202020204" pitchFamily="34" charset="0"/>
              <a:hlinkClick r:id="rId2" action="ppaction://hlinkfile"/>
            </a:endParaRP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Llenado de formatos: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Acta del Comité de Contraloría Social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Minuta de reunión o capacitación del Comité de Contraloría Social.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Lista de Asistencia de los Beneficiarios.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Lista de Asistencia de los Funcionarios Públicos.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Informe Final de Contraloría Social.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7" name="Picture 2" descr="Resultado de imagen para contraloría social">
            <a:extLst>
              <a:ext uri="{FF2B5EF4-FFF2-40B4-BE49-F238E27FC236}">
                <a16:creationId xmlns:a16="http://schemas.microsoft.com/office/drawing/2014/main" xmlns="" id="{1676327B-8EFB-4717-B8D8-73EB2793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901"/>
            <a:ext cx="1883570" cy="7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116632"/>
            <a:ext cx="1816334" cy="7147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9" y="116632"/>
            <a:ext cx="3273053" cy="7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47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carita gif de gracias"/>
          <p:cNvSpPr>
            <a:spLocks noChangeAspect="1" noChangeArrowheads="1"/>
          </p:cNvSpPr>
          <p:nvPr/>
        </p:nvSpPr>
        <p:spPr bwMode="auto">
          <a:xfrm>
            <a:off x="2627784" y="1772816"/>
            <a:ext cx="3600400" cy="36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Resultado de imagen para carita gif de gracias"/>
          <p:cNvSpPr>
            <a:spLocks noChangeAspect="1" noChangeArrowheads="1"/>
          </p:cNvSpPr>
          <p:nvPr/>
        </p:nvSpPr>
        <p:spPr bwMode="auto">
          <a:xfrm>
            <a:off x="2051720" y="27089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2555776" y="1196752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Gracias por su atención</a:t>
            </a:r>
          </a:p>
        </p:txBody>
      </p:sp>
      <p:pic>
        <p:nvPicPr>
          <p:cNvPr id="1032" name="Picture 8" descr="Resultado de imagen para carita gif de gracia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99" y="3429000"/>
            <a:ext cx="3204456" cy="21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1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98625F-8B9B-4952-87D6-C63CEED5C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ORDEN DEL DÍA</a:t>
            </a:r>
          </a:p>
          <a:p>
            <a:pPr marL="0" indent="0">
              <a:buNone/>
            </a:pPr>
            <a:endParaRPr lang="es-MX" dirty="0"/>
          </a:p>
          <a:p>
            <a:pPr algn="just">
              <a:buFont typeface="+mj-lt"/>
              <a:buAutoNum type="arabicPeriod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Marco Normativo.</a:t>
            </a:r>
          </a:p>
          <a:p>
            <a:pPr algn="just">
              <a:buFont typeface="+mj-lt"/>
              <a:buAutoNum type="arabicPeriod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Esquema para la Promoción y Operación de la Contraloría Social.</a:t>
            </a:r>
          </a:p>
          <a:p>
            <a:pPr algn="just">
              <a:buFont typeface="+mj-lt"/>
              <a:buAutoNum type="arabicPeriod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Definición de Contraloría Social.</a:t>
            </a:r>
          </a:p>
          <a:p>
            <a:pPr algn="just">
              <a:buFont typeface="+mj-lt"/>
              <a:buAutoNum type="arabicPeriod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Inducción: Esquema Funcional.</a:t>
            </a:r>
          </a:p>
          <a:p>
            <a:pPr algn="just">
              <a:buFont typeface="+mj-lt"/>
              <a:buAutoNum type="arabicPeriod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Tipos de Apoyo del Programa Escuelas de Tiempo Completo.</a:t>
            </a:r>
          </a:p>
          <a:p>
            <a:pPr algn="just">
              <a:buFont typeface="+mj-lt"/>
              <a:buAutoNum type="arabicPeriod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Constitución de Comités de Contraloría Social.</a:t>
            </a:r>
          </a:p>
          <a:p>
            <a:pPr algn="just">
              <a:buFont typeface="+mj-lt"/>
              <a:buAutoNum type="arabicPeriod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Funciones del Comité de Contraloría Social.</a:t>
            </a:r>
          </a:p>
          <a:p>
            <a:pPr algn="just">
              <a:buFont typeface="+mj-lt"/>
              <a:buAutoNum type="arabicPeriod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Mecanismos para  captar quejas, denuncias y sugerencias.</a:t>
            </a:r>
          </a:p>
          <a:p>
            <a:pPr algn="just">
              <a:buFont typeface="+mj-lt"/>
              <a:buAutoNum type="arabicPeriod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Difusión.</a:t>
            </a:r>
          </a:p>
          <a:p>
            <a:pPr algn="just">
              <a:buFont typeface="+mj-lt"/>
              <a:buAutoNum type="arabicPeriod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Llenado de documentos.</a:t>
            </a:r>
          </a:p>
          <a:p>
            <a:pPr marL="0" indent="0"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Picture 2" descr="Resultado de imagen para contraloría social">
            <a:extLst>
              <a:ext uri="{FF2B5EF4-FFF2-40B4-BE49-F238E27FC236}">
                <a16:creationId xmlns:a16="http://schemas.microsoft.com/office/drawing/2014/main" xmlns="" id="{1676327B-8EFB-4717-B8D8-73EB2793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901"/>
            <a:ext cx="1883570" cy="7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116632"/>
            <a:ext cx="1816334" cy="71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9" y="116632"/>
            <a:ext cx="3273053" cy="7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1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1374"/>
            <a:ext cx="8229600" cy="797425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Arial" pitchFamily="34" charset="0"/>
                <a:cs typeface="Arial" pitchFamily="34" charset="0"/>
              </a:rPr>
              <a:t>Marco Normativo de la Contraloría Social  2018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dirty="0">
              <a:latin typeface="Arial" pitchFamily="34" charset="0"/>
              <a:cs typeface="Arial" pitchFamily="34" charset="0"/>
            </a:endParaRP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400" dirty="0">
                <a:latin typeface="Arial" pitchFamily="34" charset="0"/>
                <a:cs typeface="Arial" pitchFamily="34" charset="0"/>
              </a:rPr>
              <a:t>LEY GENERAL DE DESARROLLO SOCIAL Y LEY GENERAL DE EDUCACION.</a:t>
            </a: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400" dirty="0">
                <a:latin typeface="Arial" pitchFamily="34" charset="0"/>
                <a:cs typeface="Arial" pitchFamily="34" charset="0"/>
              </a:rPr>
              <a:t>ACUERDO DE LA FUNCIÓN PUBLICA EMITIDOS EL 11 DE ABRIL DE 2008 EN EL QUE SE ESTABLECEN LOS LINEAMIENTOS PARA LA PROMOCIÓN Y OPERACIÓN DE LA CONTRALORÍA SOCIAL EN LOS PROGRAMAS FEDERALES DE DESARROLLO SOCIAL.</a:t>
            </a: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400" dirty="0">
                <a:latin typeface="Arial" pitchFamily="34" charset="0"/>
                <a:cs typeface="Arial" pitchFamily="34" charset="0"/>
              </a:rPr>
              <a:t>ACUERDO NÚMERO 02/05/16, 08/08/2017 POR EL QUE SE ESTABLECEN LOS LINEAMIENTOS PARA LA CONSTITUCIÓN, ORGANIZACIÓN Y FUNCIONAMIENTO DE LOS CONSEJOS ESCOLARES DE PARTICIPACIÓN SOCIAL EN LA EDUCACIÓN.</a:t>
            </a: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400" dirty="0">
                <a:latin typeface="Arial" pitchFamily="34" charset="0"/>
                <a:cs typeface="Arial" pitchFamily="34" charset="0"/>
              </a:rPr>
              <a:t>REGLAS DE OPERACIÓN DEL PETC.</a:t>
            </a: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400" dirty="0">
                <a:latin typeface="Arial" pitchFamily="34" charset="0"/>
                <a:cs typeface="Arial" pitchFamily="34" charset="0"/>
              </a:rPr>
              <a:t>PROGRAMA ANUAL DE TRABAJO DE CONTRALORÍA SOCIAL, 2018.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Picture 2" descr="Resultado de imagen para contraloría social">
            <a:extLst>
              <a:ext uri="{FF2B5EF4-FFF2-40B4-BE49-F238E27FC236}">
                <a16:creationId xmlns:a16="http://schemas.microsoft.com/office/drawing/2014/main" xmlns="" id="{1676327B-8EFB-4717-B8D8-73EB2793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901"/>
            <a:ext cx="1883570" cy="7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116632"/>
            <a:ext cx="1816334" cy="71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9" y="116632"/>
            <a:ext cx="3273053" cy="7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78031" y="993979"/>
            <a:ext cx="6447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ESQUEMA DE PROMOCIÓN Y OPERACIÓN DE LA CONTRALORÍA SOCIAL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95181841"/>
              </p:ext>
            </p:extLst>
          </p:nvPr>
        </p:nvGraphicFramePr>
        <p:xfrm>
          <a:off x="1575708" y="1643050"/>
          <a:ext cx="6250067" cy="497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5508104" y="4437112"/>
            <a:ext cx="1604517" cy="1242078"/>
            <a:chOff x="3939532" y="2799165"/>
            <a:chExt cx="1604517" cy="1242078"/>
          </a:xfrm>
          <a:scene3d>
            <a:camera prst="orthographicFront"/>
            <a:lightRig rig="threePt" dir="t"/>
          </a:scene3d>
        </p:grpSpPr>
        <p:sp>
          <p:nvSpPr>
            <p:cNvPr id="11" name="Elipse 10"/>
            <p:cNvSpPr/>
            <p:nvPr/>
          </p:nvSpPr>
          <p:spPr>
            <a:xfrm>
              <a:off x="3939532" y="2799165"/>
              <a:ext cx="1604517" cy="124207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p3d>
              <a:bevelT w="165100" prst="coolSlan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4174508" y="2981063"/>
              <a:ext cx="1134565" cy="8782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50" b="1" kern="1200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CAPACITACIÓN Y ASESORÍA CCS</a:t>
              </a:r>
            </a:p>
          </p:txBody>
        </p:sp>
      </p:grpSp>
      <p:pic>
        <p:nvPicPr>
          <p:cNvPr id="13" name="Picture 2" descr="Resultado de imagen para contraloría social">
            <a:extLst>
              <a:ext uri="{FF2B5EF4-FFF2-40B4-BE49-F238E27FC236}">
                <a16:creationId xmlns:a16="http://schemas.microsoft.com/office/drawing/2014/main" xmlns="" id="{1676327B-8EFB-4717-B8D8-73EB2793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901"/>
            <a:ext cx="1883570" cy="7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116632"/>
            <a:ext cx="1816334" cy="71474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9" y="116632"/>
            <a:ext cx="3273053" cy="7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3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618192295"/>
              </p:ext>
            </p:extLst>
          </p:nvPr>
        </p:nvGraphicFramePr>
        <p:xfrm>
          <a:off x="214282" y="285728"/>
          <a:ext cx="871543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TC1\Desktop\ContralorriaSoci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233613"/>
            <a:ext cx="2071702" cy="119538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9"/>
          <p:cNvSpPr txBox="1">
            <a:spLocks/>
          </p:cNvSpPr>
          <p:nvPr/>
        </p:nvSpPr>
        <p:spPr>
          <a:xfrm>
            <a:off x="740669" y="2388155"/>
            <a:ext cx="7725340" cy="4043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2100" dirty="0"/>
          </a:p>
          <a:p>
            <a:endParaRPr lang="es-ES_tradnl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uadro de texto 2"/>
          <p:cNvSpPr txBox="1">
            <a:spLocks noChangeArrowheads="1"/>
          </p:cNvSpPr>
          <p:nvPr/>
        </p:nvSpPr>
        <p:spPr bwMode="auto">
          <a:xfrm flipV="1">
            <a:off x="276396" y="1336047"/>
            <a:ext cx="8621486" cy="5095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/>
            <a:r>
              <a:rPr lang="es-MX" sz="525" b="1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es-MX" sz="825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827584" y="1772815"/>
            <a:ext cx="7474480" cy="4603013"/>
            <a:chOff x="145592" y="1564070"/>
            <a:chExt cx="8878664" cy="4814062"/>
          </a:xfrm>
        </p:grpSpPr>
        <p:sp>
          <p:nvSpPr>
            <p:cNvPr id="13" name="Rectángulo redondeado 12"/>
            <p:cNvSpPr/>
            <p:nvPr/>
          </p:nvSpPr>
          <p:spPr>
            <a:xfrm>
              <a:off x="1099458" y="1564070"/>
              <a:ext cx="6847114" cy="326571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CONTRALORÍA SOCIAL </a:t>
              </a:r>
              <a:endParaRPr kumimoji="0" lang="es-MX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oberana Sans" panose="02000000000000000000" pitchFamily="50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145592" y="2753728"/>
              <a:ext cx="3175912" cy="482049"/>
            </a:xfrm>
            <a:prstGeom prst="roundRect">
              <a:avLst/>
            </a:pr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ACTIVIDADES DE PROMOCIÓN</a:t>
              </a: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386435" y="3428391"/>
              <a:ext cx="2473777" cy="326571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Servidores Públicos</a:t>
              </a: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263975" y="4614082"/>
              <a:ext cx="2835047" cy="452466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ACTIVIDADES DE OPERACIÓN</a:t>
              </a: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344589" y="5183804"/>
              <a:ext cx="2612571" cy="326571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Beneficiarios</a:t>
              </a: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3547384" y="3324226"/>
              <a:ext cx="2222045" cy="531317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INSTANCIA EJECUTORA</a:t>
              </a: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3547384" y="2255781"/>
              <a:ext cx="2374445" cy="48069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INSTANCIA NORMATIVA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3559624" y="4722894"/>
              <a:ext cx="2374445" cy="326571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COMITÉS DE CS</a:t>
              </a:r>
              <a:endPara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5995309" y="2040838"/>
              <a:ext cx="3028947" cy="2076575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glow rad="63500">
                <a:srgbClr val="70AD47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endPara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Entrega y difusión de información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endParaRPr kumimoji="0" lang="es-MX" sz="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Otorgamiento de capacitación y asesoría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endParaRPr kumimoji="0" lang="es-MX" sz="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Recopilación de Informes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endParaRPr kumimoji="0" lang="es-MX" sz="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Captación y atención a quejas y denuncias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endParaRPr kumimoji="0" lang="es-MX" sz="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Seguimiento de los resultados en materia de contraloría social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5995308" y="4376058"/>
              <a:ext cx="3028947" cy="1134317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glow rad="63500">
                <a:srgbClr val="4472C4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endPara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Seguimiento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endPara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Supervisión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endPara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600950" algn="l"/>
                </a:tabLst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Vigilancia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" name="Flecha abajo 24"/>
            <p:cNvSpPr/>
            <p:nvPr/>
          </p:nvSpPr>
          <p:spPr>
            <a:xfrm>
              <a:off x="1484526" y="3774669"/>
              <a:ext cx="332699" cy="736754"/>
            </a:xfrm>
            <a:prstGeom prst="down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" name="Flecha doblada hacia arriba 25"/>
            <p:cNvSpPr/>
            <p:nvPr/>
          </p:nvSpPr>
          <p:spPr>
            <a:xfrm rot="5400000">
              <a:off x="3102085" y="3148415"/>
              <a:ext cx="303442" cy="587155"/>
            </a:xfrm>
            <a:prstGeom prst="bentUp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" name="Flecha doblada hacia arriba 26"/>
            <p:cNvSpPr/>
            <p:nvPr/>
          </p:nvSpPr>
          <p:spPr>
            <a:xfrm rot="5400000" flipH="1">
              <a:off x="3101405" y="2295725"/>
              <a:ext cx="304799" cy="587156"/>
            </a:xfrm>
            <a:prstGeom prst="bentUp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" name="Flecha derecha 27"/>
            <p:cNvSpPr/>
            <p:nvPr/>
          </p:nvSpPr>
          <p:spPr>
            <a:xfrm>
              <a:off x="3099022" y="4845431"/>
              <a:ext cx="448361" cy="118455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1151165" y="6051561"/>
              <a:ext cx="6847114" cy="326571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PROGRAMAS FEDERALES </a:t>
              </a:r>
              <a:endPara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Cerrar llave 29"/>
            <p:cNvSpPr/>
            <p:nvPr/>
          </p:nvSpPr>
          <p:spPr>
            <a:xfrm rot="5400000">
              <a:off x="4491785" y="1555222"/>
              <a:ext cx="288330" cy="8499030"/>
            </a:xfrm>
            <a:prstGeom prst="rightBrace">
              <a:avLst>
                <a:gd name="adj1" fmla="val 8333"/>
                <a:gd name="adj2" fmla="val 50856"/>
              </a:avLst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126977" y="6607804"/>
            <a:ext cx="71287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Fuente: Lineamientos para la Promoción y Operación de la Contraloría Social en los Programas Federales de Desarrollo Social, DOF 28 de octubre de 2016</a:t>
            </a:r>
          </a:p>
        </p:txBody>
      </p:sp>
      <p:pic>
        <p:nvPicPr>
          <p:cNvPr id="35" name="Picture 2" descr="Resultado de imagen para contraloría social">
            <a:extLst>
              <a:ext uri="{FF2B5EF4-FFF2-40B4-BE49-F238E27FC236}">
                <a16:creationId xmlns:a16="http://schemas.microsoft.com/office/drawing/2014/main" xmlns="" id="{1676327B-8EFB-4717-B8D8-73EB2793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901"/>
            <a:ext cx="1883570" cy="7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3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116632"/>
            <a:ext cx="1816334" cy="71474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9" y="116632"/>
            <a:ext cx="3273053" cy="7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CuadroTexto 1051"/>
          <p:cNvSpPr txBox="1"/>
          <p:nvPr/>
        </p:nvSpPr>
        <p:spPr>
          <a:xfrm>
            <a:off x="4593769" y="4844144"/>
            <a:ext cx="1284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/>
              <a:t>Enlace Estatal de Contraloría Social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439" y="5735917"/>
            <a:ext cx="1241264" cy="109726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14" y="1658711"/>
            <a:ext cx="981757" cy="99330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287" y="1727426"/>
            <a:ext cx="759039" cy="6674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872" y="1674359"/>
            <a:ext cx="829356" cy="102167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1949" y="4198485"/>
            <a:ext cx="989789" cy="7109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377" y="2792869"/>
            <a:ext cx="632052" cy="74697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632" y="4024312"/>
            <a:ext cx="989789" cy="710975"/>
          </a:xfrm>
          <a:prstGeom prst="rect">
            <a:avLst/>
          </a:prstGeom>
        </p:spPr>
      </p:pic>
      <p:pic>
        <p:nvPicPr>
          <p:cNvPr id="1026" name="Picture 2" descr="Resultado de imagen para escuel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632" y="5822524"/>
            <a:ext cx="1240971" cy="6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Conector recto de flecha 32"/>
          <p:cNvCxnSpPr/>
          <p:nvPr/>
        </p:nvCxnSpPr>
        <p:spPr>
          <a:xfrm>
            <a:off x="6030676" y="6215744"/>
            <a:ext cx="10450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1058" idx="3"/>
            <a:endCxn id="18" idx="1"/>
          </p:cNvCxnSpPr>
          <p:nvPr/>
        </p:nvCxnSpPr>
        <p:spPr>
          <a:xfrm>
            <a:off x="3004456" y="4550149"/>
            <a:ext cx="1697493" cy="382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5865908" y="4575743"/>
            <a:ext cx="1296211" cy="1088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>
            <a:off x="5833251" y="2170001"/>
            <a:ext cx="817921" cy="71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3603171" y="2100944"/>
            <a:ext cx="1051830" cy="146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40" name="Conector angular 1039"/>
          <p:cNvCxnSpPr/>
          <p:nvPr/>
        </p:nvCxnSpPr>
        <p:spPr>
          <a:xfrm rot="5400000">
            <a:off x="4452259" y="3341918"/>
            <a:ext cx="1404257" cy="250373"/>
          </a:xfrm>
          <a:prstGeom prst="bentConnector3">
            <a:avLst>
              <a:gd name="adj1" fmla="val 53876"/>
            </a:avLst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50" name="CuadroTexto 1049"/>
          <p:cNvSpPr txBox="1"/>
          <p:nvPr/>
        </p:nvSpPr>
        <p:spPr>
          <a:xfrm>
            <a:off x="4376056" y="2362201"/>
            <a:ext cx="1578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/>
              <a:t>Instancia Normativa</a:t>
            </a:r>
            <a:br>
              <a:rPr lang="es-MX" sz="1050" b="1" dirty="0"/>
            </a:br>
            <a:r>
              <a:rPr lang="es-MX" sz="1050" b="1" dirty="0"/>
              <a:t>(DGDGE, DGDC, DGEI)</a:t>
            </a:r>
          </a:p>
        </p:txBody>
      </p:sp>
      <p:sp>
        <p:nvSpPr>
          <p:cNvPr id="98" name="CuadroTexto 97"/>
          <p:cNvSpPr txBox="1"/>
          <p:nvPr/>
        </p:nvSpPr>
        <p:spPr>
          <a:xfrm>
            <a:off x="7141027" y="4713515"/>
            <a:ext cx="12845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/>
              <a:t>Coordinador Local de Programa Federal</a:t>
            </a:r>
          </a:p>
        </p:txBody>
      </p:sp>
      <p:pic>
        <p:nvPicPr>
          <p:cNvPr id="1058" name="Imagen 10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2149" y="4035199"/>
            <a:ext cx="1042307" cy="1029899"/>
          </a:xfrm>
          <a:prstGeom prst="rect">
            <a:avLst/>
          </a:prstGeom>
        </p:spPr>
      </p:pic>
      <p:cxnSp>
        <p:nvCxnSpPr>
          <p:cNvPr id="1060" name="Conector angular 1059"/>
          <p:cNvCxnSpPr/>
          <p:nvPr/>
        </p:nvCxnSpPr>
        <p:spPr>
          <a:xfrm>
            <a:off x="6390520" y="5535248"/>
            <a:ext cx="1520744" cy="1306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/>
          <a:srcRect r="10545"/>
          <a:stretch/>
        </p:blipFill>
        <p:spPr>
          <a:xfrm>
            <a:off x="5656490" y="2935741"/>
            <a:ext cx="678996" cy="667433"/>
          </a:xfrm>
          <a:prstGeom prst="rect">
            <a:avLst/>
          </a:prstGeom>
        </p:spPr>
      </p:pic>
      <p:sp>
        <p:nvSpPr>
          <p:cNvPr id="1051" name="CuadroTexto 1050"/>
          <p:cNvSpPr txBox="1"/>
          <p:nvPr/>
        </p:nvSpPr>
        <p:spPr>
          <a:xfrm>
            <a:off x="5377541" y="3450771"/>
            <a:ext cx="130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Instancia Ejecutora</a:t>
            </a:r>
          </a:p>
          <a:p>
            <a:pPr algn="ctr"/>
            <a:r>
              <a:rPr lang="es-MX" sz="1000" b="1" dirty="0"/>
              <a:t>AEL</a:t>
            </a:r>
          </a:p>
        </p:txBody>
      </p:sp>
      <p:cxnSp>
        <p:nvCxnSpPr>
          <p:cNvPr id="9" name="Conector angular 8"/>
          <p:cNvCxnSpPr>
            <a:stCxn id="16" idx="2"/>
            <a:endCxn id="1058" idx="0"/>
          </p:cNvCxnSpPr>
          <p:nvPr/>
        </p:nvCxnSpPr>
        <p:spPr>
          <a:xfrm rot="5400000">
            <a:off x="2068342" y="3110991"/>
            <a:ext cx="1339170" cy="509247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r 11"/>
          <p:cNvCxnSpPr>
            <a:stCxn id="14" idx="2"/>
            <a:endCxn id="20" idx="0"/>
          </p:cNvCxnSpPr>
          <p:nvPr/>
        </p:nvCxnSpPr>
        <p:spPr>
          <a:xfrm rot="5400000">
            <a:off x="6431580" y="2216427"/>
            <a:ext cx="283723" cy="1154905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Conector angular 16"/>
          <p:cNvCxnSpPr>
            <a:stCxn id="1051" idx="2"/>
            <a:endCxn id="18" idx="0"/>
          </p:cNvCxnSpPr>
          <p:nvPr/>
        </p:nvCxnSpPr>
        <p:spPr>
          <a:xfrm rot="5400000">
            <a:off x="5439962" y="3607763"/>
            <a:ext cx="347604" cy="83384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0" name="Conector angular 59"/>
          <p:cNvCxnSpPr/>
          <p:nvPr/>
        </p:nvCxnSpPr>
        <p:spPr>
          <a:xfrm rot="5400000">
            <a:off x="2890606" y="980168"/>
            <a:ext cx="516172" cy="398961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4811486" y="3243944"/>
            <a:ext cx="0" cy="9579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angular 65"/>
          <p:cNvCxnSpPr/>
          <p:nvPr/>
        </p:nvCxnSpPr>
        <p:spPr>
          <a:xfrm rot="5400000">
            <a:off x="5517670" y="4920206"/>
            <a:ext cx="568140" cy="123008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Conector angular 78"/>
          <p:cNvCxnSpPr/>
          <p:nvPr/>
        </p:nvCxnSpPr>
        <p:spPr>
          <a:xfrm rot="16200000" flipH="1">
            <a:off x="5600703" y="2541817"/>
            <a:ext cx="576940" cy="217713"/>
          </a:xfrm>
          <a:prstGeom prst="bentConnector3">
            <a:avLst>
              <a:gd name="adj1" fmla="val -944"/>
            </a:avLst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8" name="Cuadro de texto 2"/>
          <p:cNvSpPr txBox="1">
            <a:spLocks noChangeArrowheads="1"/>
          </p:cNvSpPr>
          <p:nvPr/>
        </p:nvSpPr>
        <p:spPr bwMode="auto">
          <a:xfrm flipV="1">
            <a:off x="283026" y="1067546"/>
            <a:ext cx="8621486" cy="5095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/>
            <a:r>
              <a:rPr lang="es-MX" sz="525" b="1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es-MX" sz="825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332011" y="1184564"/>
            <a:ext cx="859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 FUNCIONAL PARA LA PROMOCIÓN Y OPERACIÓN DE LA CONTRALORÍA SOCIAL</a:t>
            </a:r>
          </a:p>
        </p:txBody>
      </p:sp>
      <p:pic>
        <p:nvPicPr>
          <p:cNvPr id="37" name="Picture 2" descr="Resultado de imagen para contraloría social">
            <a:extLst>
              <a:ext uri="{FF2B5EF4-FFF2-40B4-BE49-F238E27FC236}">
                <a16:creationId xmlns:a16="http://schemas.microsoft.com/office/drawing/2014/main" xmlns="" id="{1676327B-8EFB-4717-B8D8-73EB2793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901"/>
            <a:ext cx="1883570" cy="7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n 3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116632"/>
            <a:ext cx="1816334" cy="71474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9" y="116632"/>
            <a:ext cx="3273053" cy="7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0"/>
      <p:bldP spid="1050" grpId="0"/>
      <p:bldP spid="98" grpId="0"/>
      <p:bldP spid="10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/>
        </p:nvSpPr>
        <p:spPr>
          <a:xfrm>
            <a:off x="126977" y="6607804"/>
            <a:ext cx="71287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Fuente: Lineamientos para la Promoción y Operación de la Contraloría Social en los Programas Federales de Desarrollo Social, DOF 28 de octubre de 2016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909482" y="873879"/>
            <a:ext cx="5346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S221 PROGRAMA ESCUELAS DE TIEMPO COMPLETO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6977" y="1340768"/>
            <a:ext cx="8770905" cy="4836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ObjetivoGeneral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Establecer en forma paulatina conforme a la suficiencia presupuestal, ETC con jornadas de entre 6 y 8 horas diarias, para aprovechar mejor el tiempo disponible para el desarrollo académico, deportivo y cultural de las/os alumnas/os. En aquellas escuelas donde más se necesite, conforme a los índices de pobreza y marginación se impulsarán esquemas eficientes para el suministro de alimentos nutritivos al alumnado. Con lo cual se coadyuva a mejorar la calidad de los aprendizajes en educación básica.</a:t>
            </a: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Específico</a:t>
            </a:r>
          </a:p>
          <a:p>
            <a:pPr algn="just"/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Fortalecer el uso eficaz de la jornada escolar y la implementación de Líneas de Trabajo Educativas de apoyo al aprendizaje de las/os alumnas/as.</a:t>
            </a:r>
            <a:b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esultado de imagen para contraloría social">
            <a:extLst>
              <a:ext uri="{FF2B5EF4-FFF2-40B4-BE49-F238E27FC236}">
                <a16:creationId xmlns:a16="http://schemas.microsoft.com/office/drawing/2014/main" xmlns="" id="{1676327B-8EFB-4717-B8D8-73EB2793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901"/>
            <a:ext cx="1883570" cy="7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116632"/>
            <a:ext cx="1816334" cy="7147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9" y="116632"/>
            <a:ext cx="3273053" cy="7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9"/>
          <p:cNvSpPr txBox="1">
            <a:spLocks/>
          </p:cNvSpPr>
          <p:nvPr/>
        </p:nvSpPr>
        <p:spPr>
          <a:xfrm>
            <a:off x="740669" y="2388155"/>
            <a:ext cx="7725340" cy="4043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2100" dirty="0"/>
          </a:p>
          <a:p>
            <a:endParaRPr lang="es-ES_tradnl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uadro de texto 2"/>
          <p:cNvSpPr txBox="1">
            <a:spLocks noChangeArrowheads="1"/>
          </p:cNvSpPr>
          <p:nvPr/>
        </p:nvSpPr>
        <p:spPr bwMode="auto">
          <a:xfrm flipV="1">
            <a:off x="276396" y="1124744"/>
            <a:ext cx="8621486" cy="5095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/>
            <a:r>
              <a:rPr lang="es-MX" sz="525" b="1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es-MX" sz="825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0235" y="1301554"/>
            <a:ext cx="6266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COMPONENTES A VIGILAR O TIPOS DE APOYO DEL PROGRAMA ESCUELAS DE TIEMPO COMPLETO (PETC)</a:t>
            </a:r>
            <a:endParaRPr lang="es-MX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13530" y="6497794"/>
            <a:ext cx="71287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Fuente: Anexo 1. Ficha Técnica del Programa. Guía Operativa de Participación y Contraloría Social 2018, respectiva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6F21C176-798C-4072-B50B-DEA6D4F36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48716"/>
              </p:ext>
            </p:extLst>
          </p:nvPr>
        </p:nvGraphicFramePr>
        <p:xfrm>
          <a:off x="971600" y="2636912"/>
          <a:ext cx="7056784" cy="282661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1579801913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1208431580"/>
                    </a:ext>
                  </a:extLst>
                </a:gridCol>
              </a:tblGrid>
              <a:tr h="449177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0194333"/>
                  </a:ext>
                </a:extLst>
              </a:tr>
              <a:tr h="1107560">
                <a:tc>
                  <a:txBody>
                    <a:bodyPr/>
                    <a:lstStyle/>
                    <a:p>
                      <a:pPr algn="ctr"/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 de la Autonomía</a:t>
                      </a:r>
                      <a:r>
                        <a:rPr lang="es-MX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</a:t>
                      </a: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Gestión</a:t>
                      </a:r>
                      <a:r>
                        <a:rPr lang="es-MX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Escolar.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entrega un recurso económico a cada escuela beneficiada por el programa.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4272973"/>
                  </a:ext>
                </a:extLst>
              </a:tr>
              <a:tr h="1107560">
                <a:tc>
                  <a:txBody>
                    <a:bodyPr/>
                    <a:lstStyle/>
                    <a:p>
                      <a:pPr algn="ctr"/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de Alimentación.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Solo aplica el apoyo para los municipios que pertenecen a la cruzada contra el hambre.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8573398"/>
                  </a:ext>
                </a:extLst>
              </a:tr>
            </a:tbl>
          </a:graphicData>
        </a:graphic>
      </p:graphicFrame>
      <p:pic>
        <p:nvPicPr>
          <p:cNvPr id="12" name="Picture 2" descr="Resultado de imagen para contraloría social">
            <a:extLst>
              <a:ext uri="{FF2B5EF4-FFF2-40B4-BE49-F238E27FC236}">
                <a16:creationId xmlns:a16="http://schemas.microsoft.com/office/drawing/2014/main" xmlns="" id="{1676327B-8EFB-4717-B8D8-73EB2793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901"/>
            <a:ext cx="1883570" cy="7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116632"/>
            <a:ext cx="1816334" cy="7147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9" y="116632"/>
            <a:ext cx="3273053" cy="7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78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921</Words>
  <Application>Microsoft Office PowerPoint</Application>
  <PresentationFormat>Presentación en pantalla (4:3)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Soberana Sans</vt:lpstr>
      <vt:lpstr>Times New Roman</vt:lpstr>
      <vt:lpstr>Wingdings</vt:lpstr>
      <vt:lpstr>Tema de Office</vt:lpstr>
      <vt:lpstr> CONTRALORÍA SOCIAL 2018 </vt:lpstr>
      <vt:lpstr>Presentación de PowerPoint</vt:lpstr>
      <vt:lpstr>Marco Normativo de la Contraloría Social 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COMO SE CONSTITUYEN LOS COMITÉS DE CONTRALORIA SOCIAL</vt:lpstr>
      <vt:lpstr>Presentación de PowerPoint</vt:lpstr>
      <vt:lpstr>MECANISMOS DE PRESENTACIÓN DE QUEJAS, DENUNCIAS Y/O SUGERENCIAS</vt:lpstr>
      <vt:lpstr>Presentación de PowerPoint</vt:lpstr>
      <vt:lpstr>Estructura de documentos para conformar el expediente.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TC1</dc:creator>
  <cp:lastModifiedBy>TC1</cp:lastModifiedBy>
  <cp:revision>262</cp:revision>
  <dcterms:created xsi:type="dcterms:W3CDTF">2018-08-10T15:05:08Z</dcterms:created>
  <dcterms:modified xsi:type="dcterms:W3CDTF">2018-11-15T22:25:10Z</dcterms:modified>
</cp:coreProperties>
</file>