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9" r:id="rId1"/>
  </p:sldMasterIdLst>
  <p:handoutMasterIdLst>
    <p:handoutMasterId r:id="rId29"/>
  </p:handoutMasterIdLst>
  <p:sldIdLst>
    <p:sldId id="256" r:id="rId2"/>
    <p:sldId id="275" r:id="rId3"/>
    <p:sldId id="277" r:id="rId4"/>
    <p:sldId id="278" r:id="rId5"/>
    <p:sldId id="306" r:id="rId6"/>
    <p:sldId id="307" r:id="rId7"/>
    <p:sldId id="311" r:id="rId8"/>
    <p:sldId id="279" r:id="rId9"/>
    <p:sldId id="284" r:id="rId10"/>
    <p:sldId id="283" r:id="rId11"/>
    <p:sldId id="292" r:id="rId12"/>
    <p:sldId id="293" r:id="rId13"/>
    <p:sldId id="276" r:id="rId14"/>
    <p:sldId id="299" r:id="rId15"/>
    <p:sldId id="309" r:id="rId16"/>
    <p:sldId id="312" r:id="rId17"/>
    <p:sldId id="268" r:id="rId18"/>
    <p:sldId id="269" r:id="rId19"/>
    <p:sldId id="313" r:id="rId20"/>
    <p:sldId id="296" r:id="rId21"/>
    <p:sldId id="274" r:id="rId22"/>
    <p:sldId id="297" r:id="rId23"/>
    <p:sldId id="300" r:id="rId24"/>
    <p:sldId id="301" r:id="rId25"/>
    <p:sldId id="302" r:id="rId26"/>
    <p:sldId id="310" r:id="rId27"/>
    <p:sldId id="304" r:id="rId28"/>
  </p:sldIdLst>
  <p:sldSz cx="12192000" cy="6858000"/>
  <p:notesSz cx="9309100" cy="70532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79AAEC-2ED0-499E-A611-DB64160787B9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245EAEB-A2F5-4753-A9D6-AA6CE9A93673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1">
              <a:alpha val="60000"/>
            </a:schemeClr>
          </a:solidFill>
        </a:ln>
      </dgm:spPr>
      <dgm:t>
        <a:bodyPr/>
        <a:lstStyle/>
        <a:p>
          <a:r>
            <a:rPr lang="es-MX" sz="3600" b="1" dirty="0" smtClean="0">
              <a:latin typeface="Perpetua" panose="02020502060401020303" pitchFamily="18" charset="0"/>
            </a:rPr>
            <a:t>MARCO NORMATIVO</a:t>
          </a:r>
          <a:endParaRPr lang="es-MX" sz="3600" b="1" dirty="0">
            <a:latin typeface="Perpetua" panose="02020502060401020303" pitchFamily="18" charset="0"/>
          </a:endParaRPr>
        </a:p>
      </dgm:t>
    </dgm:pt>
    <dgm:pt modelId="{7ED465C1-9F33-4143-8EFD-6E7B456A54C3}" type="parTrans" cxnId="{A9F9F7CC-906B-403D-A735-89C091597814}">
      <dgm:prSet/>
      <dgm:spPr/>
      <dgm:t>
        <a:bodyPr/>
        <a:lstStyle/>
        <a:p>
          <a:endParaRPr lang="es-MX"/>
        </a:p>
      </dgm:t>
    </dgm:pt>
    <dgm:pt modelId="{88BDFA90-B589-40A0-9AF9-701BCFA5DDEE}" type="sibTrans" cxnId="{A9F9F7CC-906B-403D-A735-89C091597814}">
      <dgm:prSet/>
      <dgm:spPr/>
      <dgm:t>
        <a:bodyPr/>
        <a:lstStyle/>
        <a:p>
          <a:endParaRPr lang="es-MX"/>
        </a:p>
      </dgm:t>
    </dgm:pt>
    <dgm:pt modelId="{3F8BF86E-5D56-4A4E-8E85-1F19A674F505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1">
              <a:alpha val="60000"/>
            </a:schemeClr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b="1" dirty="0" smtClean="0">
              <a:latin typeface="Perpetua" panose="02020502060401020303" pitchFamily="18" charset="0"/>
            </a:rPr>
            <a:t>LEY GENERAL DE EDUCACIÓN CAP. VII</a:t>
          </a:r>
          <a:endParaRPr lang="es-MX" b="1" dirty="0">
            <a:latin typeface="Perpetua" panose="02020502060401020303" pitchFamily="18" charset="0"/>
          </a:endParaRPr>
        </a:p>
      </dgm:t>
    </dgm:pt>
    <dgm:pt modelId="{A329D73D-0231-4BA5-BF03-52857ACE16F9}" type="sibTrans" cxnId="{0E9EDAED-853B-4049-B2AD-B302629645A5}">
      <dgm:prSet/>
      <dgm:spPr/>
      <dgm:t>
        <a:bodyPr/>
        <a:lstStyle/>
        <a:p>
          <a:endParaRPr lang="es-MX"/>
        </a:p>
      </dgm:t>
    </dgm:pt>
    <dgm:pt modelId="{6D4BC929-032D-45C3-934E-A8380F12DCBF}" type="parTrans" cxnId="{0E9EDAED-853B-4049-B2AD-B302629645A5}">
      <dgm:prSet/>
      <dgm:spPr/>
      <dgm:t>
        <a:bodyPr/>
        <a:lstStyle/>
        <a:p>
          <a:endParaRPr lang="es-MX">
            <a:latin typeface="Perpetua" panose="02020502060401020303" pitchFamily="18" charset="0"/>
          </a:endParaRPr>
        </a:p>
      </dgm:t>
    </dgm:pt>
    <dgm:pt modelId="{6F4389E9-87A9-41FC-8388-6D1E44AB85A2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1">
              <a:alpha val="60000"/>
            </a:schemeClr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dirty="0" smtClean="0">
              <a:latin typeface="Perpetua" panose="02020502060401020303" pitchFamily="18" charset="0"/>
            </a:rPr>
            <a:t> </a:t>
          </a:r>
          <a:r>
            <a:rPr lang="es-MX" b="1" dirty="0" smtClean="0">
              <a:latin typeface="Perpetua" panose="02020502060401020303" pitchFamily="18" charset="0"/>
            </a:rPr>
            <a:t>ACUERDO 02/05/16</a:t>
          </a:r>
          <a:endParaRPr lang="es-MX" b="1" dirty="0">
            <a:latin typeface="Perpetua" panose="02020502060401020303" pitchFamily="18" charset="0"/>
          </a:endParaRPr>
        </a:p>
      </dgm:t>
    </dgm:pt>
    <dgm:pt modelId="{FAA44C84-DFE0-4441-BC0D-F168B5CEC502}" type="sibTrans" cxnId="{1606FF1B-D326-4F14-A045-EC94AD775960}">
      <dgm:prSet/>
      <dgm:spPr/>
      <dgm:t>
        <a:bodyPr/>
        <a:lstStyle/>
        <a:p>
          <a:endParaRPr lang="es-MX"/>
        </a:p>
      </dgm:t>
    </dgm:pt>
    <dgm:pt modelId="{606A65B6-82E5-4BA6-9A88-9D03610768D2}" type="parTrans" cxnId="{1606FF1B-D326-4F14-A045-EC94AD775960}">
      <dgm:prSet/>
      <dgm:spPr/>
      <dgm:t>
        <a:bodyPr/>
        <a:lstStyle/>
        <a:p>
          <a:endParaRPr lang="es-MX">
            <a:latin typeface="Perpetua" panose="02020502060401020303" pitchFamily="18" charset="0"/>
          </a:endParaRPr>
        </a:p>
      </dgm:t>
    </dgm:pt>
    <dgm:pt modelId="{42008124-ACF5-4424-96F6-894B50C7EE71}" type="pres">
      <dgm:prSet presAssocID="{8F79AAEC-2ED0-499E-A611-DB64160787B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6ADEF30A-8D2B-4F94-AC10-9015601B3908}" type="pres">
      <dgm:prSet presAssocID="{E245EAEB-A2F5-4753-A9D6-AA6CE9A93673}" presName="hierRoot1" presStyleCnt="0"/>
      <dgm:spPr/>
    </dgm:pt>
    <dgm:pt modelId="{DFCF762B-132D-4B97-B818-B211079C34EB}" type="pres">
      <dgm:prSet presAssocID="{E245EAEB-A2F5-4753-A9D6-AA6CE9A93673}" presName="composite" presStyleCnt="0"/>
      <dgm:spPr/>
    </dgm:pt>
    <dgm:pt modelId="{BF35E56A-C25B-4857-92AD-0E30244E9C1A}" type="pres">
      <dgm:prSet presAssocID="{E245EAEB-A2F5-4753-A9D6-AA6CE9A93673}" presName="background" presStyleLbl="node0" presStyleIdx="0" presStyleCnt="1"/>
      <dgm:spPr/>
    </dgm:pt>
    <dgm:pt modelId="{565C35B4-A819-49C3-8CF1-A5FDBB935429}" type="pres">
      <dgm:prSet presAssocID="{E245EAEB-A2F5-4753-A9D6-AA6CE9A93673}" presName="text" presStyleLbl="fgAcc0" presStyleIdx="0" presStyleCnt="1" custScaleX="143063" custScaleY="123348" custLinFactNeighborX="-406" custLinFactNeighborY="-2559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D0BE629-D0DD-4F14-87F2-C277E19A8C4F}" type="pres">
      <dgm:prSet presAssocID="{E245EAEB-A2F5-4753-A9D6-AA6CE9A93673}" presName="hierChild2" presStyleCnt="0"/>
      <dgm:spPr/>
    </dgm:pt>
    <dgm:pt modelId="{CB57CE0B-CFD2-4A2E-975C-780994D7C304}" type="pres">
      <dgm:prSet presAssocID="{6D4BC929-032D-45C3-934E-A8380F12DCBF}" presName="Name10" presStyleLbl="parChTrans1D2" presStyleIdx="0" presStyleCnt="2"/>
      <dgm:spPr/>
      <dgm:t>
        <a:bodyPr/>
        <a:lstStyle/>
        <a:p>
          <a:endParaRPr lang="es-MX"/>
        </a:p>
      </dgm:t>
    </dgm:pt>
    <dgm:pt modelId="{095E748E-8AAA-4A38-B108-D68D2176FF0F}" type="pres">
      <dgm:prSet presAssocID="{3F8BF86E-5D56-4A4E-8E85-1F19A674F505}" presName="hierRoot2" presStyleCnt="0"/>
      <dgm:spPr/>
    </dgm:pt>
    <dgm:pt modelId="{048A927C-6838-4449-A61F-C10868E6BF99}" type="pres">
      <dgm:prSet presAssocID="{3F8BF86E-5D56-4A4E-8E85-1F19A674F505}" presName="composite2" presStyleCnt="0"/>
      <dgm:spPr/>
    </dgm:pt>
    <dgm:pt modelId="{3E0B73D8-2AF3-4A7B-8A38-76DA6EBB2D0B}" type="pres">
      <dgm:prSet presAssocID="{3F8BF86E-5D56-4A4E-8E85-1F19A674F505}" presName="background2" presStyleLbl="node2" presStyleIdx="0" presStyleCnt="2"/>
      <dgm:spPr/>
    </dgm:pt>
    <dgm:pt modelId="{EA409424-D96A-40AA-88E6-78F081C737BB}" type="pres">
      <dgm:prSet presAssocID="{3F8BF86E-5D56-4A4E-8E85-1F19A674F505}" presName="text2" presStyleLbl="fgAcc2" presStyleIdx="0" presStyleCnt="2" custLinFactNeighborX="55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2344920-3C1C-464F-AAF2-F7CD5F2BF6A8}" type="pres">
      <dgm:prSet presAssocID="{3F8BF86E-5D56-4A4E-8E85-1F19A674F505}" presName="hierChild3" presStyleCnt="0"/>
      <dgm:spPr/>
    </dgm:pt>
    <dgm:pt modelId="{C0F9A34F-F059-4247-9FE8-B9575E7A60A9}" type="pres">
      <dgm:prSet presAssocID="{606A65B6-82E5-4BA6-9A88-9D03610768D2}" presName="Name10" presStyleLbl="parChTrans1D2" presStyleIdx="1" presStyleCnt="2"/>
      <dgm:spPr/>
      <dgm:t>
        <a:bodyPr/>
        <a:lstStyle/>
        <a:p>
          <a:endParaRPr lang="es-MX"/>
        </a:p>
      </dgm:t>
    </dgm:pt>
    <dgm:pt modelId="{2859C232-B88E-480D-890B-EF69F60D5CE1}" type="pres">
      <dgm:prSet presAssocID="{6F4389E9-87A9-41FC-8388-6D1E44AB85A2}" presName="hierRoot2" presStyleCnt="0"/>
      <dgm:spPr/>
    </dgm:pt>
    <dgm:pt modelId="{A23FB780-FBFF-4935-BFC6-9F78C0E621EB}" type="pres">
      <dgm:prSet presAssocID="{6F4389E9-87A9-41FC-8388-6D1E44AB85A2}" presName="composite2" presStyleCnt="0"/>
      <dgm:spPr/>
    </dgm:pt>
    <dgm:pt modelId="{2CF1B7FF-119C-4C09-BB29-262B10C59A38}" type="pres">
      <dgm:prSet presAssocID="{6F4389E9-87A9-41FC-8388-6D1E44AB85A2}" presName="background2" presStyleLbl="node2" presStyleIdx="1" presStyleCnt="2"/>
      <dgm:spPr/>
    </dgm:pt>
    <dgm:pt modelId="{D19413CF-1315-4DEA-966F-86BBB26E0144}" type="pres">
      <dgm:prSet presAssocID="{6F4389E9-87A9-41FC-8388-6D1E44AB85A2}" presName="text2" presStyleLbl="fgAcc2" presStyleIdx="1" presStyleCnt="2" custLinFactNeighborX="686" custLinFactNeighborY="108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7D6826C-C7B3-4E94-A9C7-8332F59BB910}" type="pres">
      <dgm:prSet presAssocID="{6F4389E9-87A9-41FC-8388-6D1E44AB85A2}" presName="hierChild3" presStyleCnt="0"/>
      <dgm:spPr/>
    </dgm:pt>
  </dgm:ptLst>
  <dgm:cxnLst>
    <dgm:cxn modelId="{B39A16DE-B687-4476-95B7-7C796A732545}" type="presOf" srcId="{8F79AAEC-2ED0-499E-A611-DB64160787B9}" destId="{42008124-ACF5-4424-96F6-894B50C7EE71}" srcOrd="0" destOrd="0" presId="urn:microsoft.com/office/officeart/2005/8/layout/hierarchy1"/>
    <dgm:cxn modelId="{1606FF1B-D326-4F14-A045-EC94AD775960}" srcId="{E245EAEB-A2F5-4753-A9D6-AA6CE9A93673}" destId="{6F4389E9-87A9-41FC-8388-6D1E44AB85A2}" srcOrd="1" destOrd="0" parTransId="{606A65B6-82E5-4BA6-9A88-9D03610768D2}" sibTransId="{FAA44C84-DFE0-4441-BC0D-F168B5CEC502}"/>
    <dgm:cxn modelId="{F4C815D8-C949-4C9C-889B-617FFDAB12AD}" type="presOf" srcId="{606A65B6-82E5-4BA6-9A88-9D03610768D2}" destId="{C0F9A34F-F059-4247-9FE8-B9575E7A60A9}" srcOrd="0" destOrd="0" presId="urn:microsoft.com/office/officeart/2005/8/layout/hierarchy1"/>
    <dgm:cxn modelId="{0E9EDAED-853B-4049-B2AD-B302629645A5}" srcId="{E245EAEB-A2F5-4753-A9D6-AA6CE9A93673}" destId="{3F8BF86E-5D56-4A4E-8E85-1F19A674F505}" srcOrd="0" destOrd="0" parTransId="{6D4BC929-032D-45C3-934E-A8380F12DCBF}" sibTransId="{A329D73D-0231-4BA5-BF03-52857ACE16F9}"/>
    <dgm:cxn modelId="{2E2644A3-874D-44AD-B88D-E975B9ABE96A}" type="presOf" srcId="{6D4BC929-032D-45C3-934E-A8380F12DCBF}" destId="{CB57CE0B-CFD2-4A2E-975C-780994D7C304}" srcOrd="0" destOrd="0" presId="urn:microsoft.com/office/officeart/2005/8/layout/hierarchy1"/>
    <dgm:cxn modelId="{D02A2A12-1989-4EBE-BCB2-D6AE220F3F4F}" type="presOf" srcId="{E245EAEB-A2F5-4753-A9D6-AA6CE9A93673}" destId="{565C35B4-A819-49C3-8CF1-A5FDBB935429}" srcOrd="0" destOrd="0" presId="urn:microsoft.com/office/officeart/2005/8/layout/hierarchy1"/>
    <dgm:cxn modelId="{E156136C-0EAE-4677-BBF4-8DC344A812D1}" type="presOf" srcId="{6F4389E9-87A9-41FC-8388-6D1E44AB85A2}" destId="{D19413CF-1315-4DEA-966F-86BBB26E0144}" srcOrd="0" destOrd="0" presId="urn:microsoft.com/office/officeart/2005/8/layout/hierarchy1"/>
    <dgm:cxn modelId="{9A7AC2DC-E377-4F68-924D-4B61BBDE7B91}" type="presOf" srcId="{3F8BF86E-5D56-4A4E-8E85-1F19A674F505}" destId="{EA409424-D96A-40AA-88E6-78F081C737BB}" srcOrd="0" destOrd="0" presId="urn:microsoft.com/office/officeart/2005/8/layout/hierarchy1"/>
    <dgm:cxn modelId="{A9F9F7CC-906B-403D-A735-89C091597814}" srcId="{8F79AAEC-2ED0-499E-A611-DB64160787B9}" destId="{E245EAEB-A2F5-4753-A9D6-AA6CE9A93673}" srcOrd="0" destOrd="0" parTransId="{7ED465C1-9F33-4143-8EFD-6E7B456A54C3}" sibTransId="{88BDFA90-B589-40A0-9AF9-701BCFA5DDEE}"/>
    <dgm:cxn modelId="{6DEA43EB-3AA3-4D22-A60D-9AF3124B16CC}" type="presParOf" srcId="{42008124-ACF5-4424-96F6-894B50C7EE71}" destId="{6ADEF30A-8D2B-4F94-AC10-9015601B3908}" srcOrd="0" destOrd="0" presId="urn:microsoft.com/office/officeart/2005/8/layout/hierarchy1"/>
    <dgm:cxn modelId="{BA862F2A-06D9-4520-B8A3-FC0EA2815465}" type="presParOf" srcId="{6ADEF30A-8D2B-4F94-AC10-9015601B3908}" destId="{DFCF762B-132D-4B97-B818-B211079C34EB}" srcOrd="0" destOrd="0" presId="urn:microsoft.com/office/officeart/2005/8/layout/hierarchy1"/>
    <dgm:cxn modelId="{C1988643-2672-4E03-A996-7752B77AFC36}" type="presParOf" srcId="{DFCF762B-132D-4B97-B818-B211079C34EB}" destId="{BF35E56A-C25B-4857-92AD-0E30244E9C1A}" srcOrd="0" destOrd="0" presId="urn:microsoft.com/office/officeart/2005/8/layout/hierarchy1"/>
    <dgm:cxn modelId="{5B897D26-96B4-4415-9E66-07993DC13B03}" type="presParOf" srcId="{DFCF762B-132D-4B97-B818-B211079C34EB}" destId="{565C35B4-A819-49C3-8CF1-A5FDBB935429}" srcOrd="1" destOrd="0" presId="urn:microsoft.com/office/officeart/2005/8/layout/hierarchy1"/>
    <dgm:cxn modelId="{341D29E2-93E4-4709-AA39-E192F1A02995}" type="presParOf" srcId="{6ADEF30A-8D2B-4F94-AC10-9015601B3908}" destId="{FD0BE629-D0DD-4F14-87F2-C277E19A8C4F}" srcOrd="1" destOrd="0" presId="urn:microsoft.com/office/officeart/2005/8/layout/hierarchy1"/>
    <dgm:cxn modelId="{BEAE7402-8FE8-4650-BE5F-B288CC80F344}" type="presParOf" srcId="{FD0BE629-D0DD-4F14-87F2-C277E19A8C4F}" destId="{CB57CE0B-CFD2-4A2E-975C-780994D7C304}" srcOrd="0" destOrd="0" presId="urn:microsoft.com/office/officeart/2005/8/layout/hierarchy1"/>
    <dgm:cxn modelId="{E931E7DF-9C2E-44C3-947D-DA10E4547E27}" type="presParOf" srcId="{FD0BE629-D0DD-4F14-87F2-C277E19A8C4F}" destId="{095E748E-8AAA-4A38-B108-D68D2176FF0F}" srcOrd="1" destOrd="0" presId="urn:microsoft.com/office/officeart/2005/8/layout/hierarchy1"/>
    <dgm:cxn modelId="{CB480189-8661-4937-B3A2-E41D0792A8B9}" type="presParOf" srcId="{095E748E-8AAA-4A38-B108-D68D2176FF0F}" destId="{048A927C-6838-4449-A61F-C10868E6BF99}" srcOrd="0" destOrd="0" presId="urn:microsoft.com/office/officeart/2005/8/layout/hierarchy1"/>
    <dgm:cxn modelId="{FF0E8EB3-6B75-4AD3-B181-85F54F9FC622}" type="presParOf" srcId="{048A927C-6838-4449-A61F-C10868E6BF99}" destId="{3E0B73D8-2AF3-4A7B-8A38-76DA6EBB2D0B}" srcOrd="0" destOrd="0" presId="urn:microsoft.com/office/officeart/2005/8/layout/hierarchy1"/>
    <dgm:cxn modelId="{8A180FC8-1318-4360-9919-4C6E4C25339E}" type="presParOf" srcId="{048A927C-6838-4449-A61F-C10868E6BF99}" destId="{EA409424-D96A-40AA-88E6-78F081C737BB}" srcOrd="1" destOrd="0" presId="urn:microsoft.com/office/officeart/2005/8/layout/hierarchy1"/>
    <dgm:cxn modelId="{74C2E32F-9D66-48AC-83B7-CBA9A43BA89E}" type="presParOf" srcId="{095E748E-8AAA-4A38-B108-D68D2176FF0F}" destId="{32344920-3C1C-464F-AAF2-F7CD5F2BF6A8}" srcOrd="1" destOrd="0" presId="urn:microsoft.com/office/officeart/2005/8/layout/hierarchy1"/>
    <dgm:cxn modelId="{6007933A-6BC1-4C33-8B8D-D91D01E6ECC5}" type="presParOf" srcId="{FD0BE629-D0DD-4F14-87F2-C277E19A8C4F}" destId="{C0F9A34F-F059-4247-9FE8-B9575E7A60A9}" srcOrd="2" destOrd="0" presId="urn:microsoft.com/office/officeart/2005/8/layout/hierarchy1"/>
    <dgm:cxn modelId="{7C8306B7-1C4F-436F-AECD-034A889CFE2C}" type="presParOf" srcId="{FD0BE629-D0DD-4F14-87F2-C277E19A8C4F}" destId="{2859C232-B88E-480D-890B-EF69F60D5CE1}" srcOrd="3" destOrd="0" presId="urn:microsoft.com/office/officeart/2005/8/layout/hierarchy1"/>
    <dgm:cxn modelId="{DF45145C-9A7F-4AB0-9AAB-AE290828DBED}" type="presParOf" srcId="{2859C232-B88E-480D-890B-EF69F60D5CE1}" destId="{A23FB780-FBFF-4935-BFC6-9F78C0E621EB}" srcOrd="0" destOrd="0" presId="urn:microsoft.com/office/officeart/2005/8/layout/hierarchy1"/>
    <dgm:cxn modelId="{3BCFBC6F-195B-4664-8F49-9F689530C168}" type="presParOf" srcId="{A23FB780-FBFF-4935-BFC6-9F78C0E621EB}" destId="{2CF1B7FF-119C-4C09-BB29-262B10C59A38}" srcOrd="0" destOrd="0" presId="urn:microsoft.com/office/officeart/2005/8/layout/hierarchy1"/>
    <dgm:cxn modelId="{FC32C5E5-A9A9-4850-91A7-E137F83FF892}" type="presParOf" srcId="{A23FB780-FBFF-4935-BFC6-9F78C0E621EB}" destId="{D19413CF-1315-4DEA-966F-86BBB26E0144}" srcOrd="1" destOrd="0" presId="urn:microsoft.com/office/officeart/2005/8/layout/hierarchy1"/>
    <dgm:cxn modelId="{E1BE8B56-60B6-4F16-8BDC-864F051971D0}" type="presParOf" srcId="{2859C232-B88E-480D-890B-EF69F60D5CE1}" destId="{E7D6826C-C7B3-4E94-A9C7-8332F59BB91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779BDA-5FB4-44D5-96C5-58552661BD90}" type="doc">
      <dgm:prSet loTypeId="urn:microsoft.com/office/officeart/2009/3/layout/CircleRelationship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336B051-2118-4B38-85A6-A217F43865AA}">
      <dgm:prSet phldrT="[Texto]" custT="1"/>
      <dgm:spPr/>
      <dgm:t>
        <a:bodyPr/>
        <a:lstStyle/>
        <a:p>
          <a:r>
            <a:rPr lang="es-MX" sz="3200" b="1" dirty="0" smtClean="0">
              <a:latin typeface="Perpetua" panose="02020502060401020303" pitchFamily="18" charset="0"/>
            </a:rPr>
            <a:t>SON INSTANCIAS DE PARTICIPACIÓN, CONSULTA, ORIENTACIÓN, COLABORACIÓN APOYO E INFORMACIÓN.</a:t>
          </a:r>
          <a:endParaRPr lang="es-MX" sz="3600" b="1" dirty="0">
            <a:latin typeface="Perpetua" panose="02020502060401020303" pitchFamily="18" charset="0"/>
          </a:endParaRPr>
        </a:p>
      </dgm:t>
    </dgm:pt>
    <dgm:pt modelId="{1FF98542-4A9F-4AF7-B172-41D61AE36B0D}" type="parTrans" cxnId="{30FE37EC-2086-4DD8-9DDE-458F3C3FD980}">
      <dgm:prSet/>
      <dgm:spPr/>
      <dgm:t>
        <a:bodyPr/>
        <a:lstStyle/>
        <a:p>
          <a:endParaRPr lang="es-MX"/>
        </a:p>
      </dgm:t>
    </dgm:pt>
    <dgm:pt modelId="{78A8C428-17E8-4F19-AA93-9483A9BF4088}" type="sibTrans" cxnId="{30FE37EC-2086-4DD8-9DDE-458F3C3FD980}">
      <dgm:prSet/>
      <dgm:spPr/>
      <dgm:t>
        <a:bodyPr/>
        <a:lstStyle/>
        <a:p>
          <a:endParaRPr lang="es-MX"/>
        </a:p>
      </dgm:t>
    </dgm:pt>
    <dgm:pt modelId="{3EBE27D4-1506-402D-94D4-1A71F48724B2}" type="pres">
      <dgm:prSet presAssocID="{BF779BDA-5FB4-44D5-96C5-58552661BD90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s-MX"/>
        </a:p>
      </dgm:t>
    </dgm:pt>
    <dgm:pt modelId="{00DE2350-B905-4501-8211-4DDD2FE9B340}" type="pres">
      <dgm:prSet presAssocID="{D336B051-2118-4B38-85A6-A217F43865AA}" presName="Parent" presStyleLbl="node0" presStyleIdx="0" presStyleCnt="1" custScaleX="100408" custScaleY="94603" custLinFactNeighborX="-250" custLinFactNeighborY="14759">
        <dgm:presLayoutVars>
          <dgm:chMax val="5"/>
          <dgm:chPref val="5"/>
        </dgm:presLayoutVars>
      </dgm:prSet>
      <dgm:spPr/>
      <dgm:t>
        <a:bodyPr/>
        <a:lstStyle/>
        <a:p>
          <a:endParaRPr lang="es-MX"/>
        </a:p>
      </dgm:t>
    </dgm:pt>
    <dgm:pt modelId="{78686C50-9BF9-4EB3-AE21-CC8EF6200623}" type="pres">
      <dgm:prSet presAssocID="{D336B051-2118-4B38-85A6-A217F43865AA}" presName="Accent1" presStyleLbl="node1" presStyleIdx="0" presStyleCnt="6" custLinFactX="82070" custLinFactNeighborX="100000" custLinFactNeighborY="97093"/>
      <dgm:spPr/>
      <dgm:t>
        <a:bodyPr/>
        <a:lstStyle/>
        <a:p>
          <a:endParaRPr lang="es-MX"/>
        </a:p>
      </dgm:t>
    </dgm:pt>
    <dgm:pt modelId="{7A9B0660-9866-4B5F-B9C7-CBB4E7A1D485}" type="pres">
      <dgm:prSet presAssocID="{D336B051-2118-4B38-85A6-A217F43865AA}" presName="Accent2" presStyleLbl="node1" presStyleIdx="1" presStyleCnt="6" custLinFactX="-132099" custLinFactNeighborX="-200000" custLinFactNeighborY="86894"/>
      <dgm:spPr/>
      <dgm:t>
        <a:bodyPr/>
        <a:lstStyle/>
        <a:p>
          <a:endParaRPr lang="es-MX"/>
        </a:p>
      </dgm:t>
    </dgm:pt>
    <dgm:pt modelId="{6FD8FAF1-5219-44ED-8814-39F5D8DF01FA}" type="pres">
      <dgm:prSet presAssocID="{D336B051-2118-4B38-85A6-A217F43865AA}" presName="Accent3" presStyleLbl="node1" presStyleIdx="2" presStyleCnt="6" custLinFactX="-21045" custLinFactNeighborX="-100000" custLinFactNeighborY="-49654"/>
      <dgm:spPr/>
      <dgm:t>
        <a:bodyPr/>
        <a:lstStyle/>
        <a:p>
          <a:endParaRPr lang="es-MX"/>
        </a:p>
      </dgm:t>
    </dgm:pt>
    <dgm:pt modelId="{74F0B0B8-F9B5-4512-BF17-B5B60A3DEDFA}" type="pres">
      <dgm:prSet presAssocID="{D336B051-2118-4B38-85A6-A217F43865AA}" presName="Accent4" presStyleLbl="node1" presStyleIdx="3" presStyleCnt="6"/>
      <dgm:spPr/>
      <dgm:t>
        <a:bodyPr/>
        <a:lstStyle/>
        <a:p>
          <a:endParaRPr lang="es-MX"/>
        </a:p>
      </dgm:t>
    </dgm:pt>
    <dgm:pt modelId="{5A9756DC-447D-45DD-B039-25BE7E245F66}" type="pres">
      <dgm:prSet presAssocID="{D336B051-2118-4B38-85A6-A217F43865AA}" presName="Accent5" presStyleLbl="node1" presStyleIdx="4" presStyleCnt="6" custLinFactX="-221427" custLinFactY="58272" custLinFactNeighborX="-300000" custLinFactNeighborY="100000"/>
      <dgm:spPr/>
      <dgm:t>
        <a:bodyPr/>
        <a:lstStyle/>
        <a:p>
          <a:endParaRPr lang="es-MX"/>
        </a:p>
      </dgm:t>
    </dgm:pt>
    <dgm:pt modelId="{B7486F15-1166-472E-9A6F-28A815543E10}" type="pres">
      <dgm:prSet presAssocID="{D336B051-2118-4B38-85A6-A217F43865AA}" presName="Accent6" presStyleLbl="node1" presStyleIdx="5" presStyleCnt="6" custLinFactX="-181759" custLinFactY="33445" custLinFactNeighborX="-200000" custLinFactNeighborY="100000"/>
      <dgm:spPr/>
      <dgm:t>
        <a:bodyPr/>
        <a:lstStyle/>
        <a:p>
          <a:endParaRPr lang="es-MX"/>
        </a:p>
      </dgm:t>
    </dgm:pt>
  </dgm:ptLst>
  <dgm:cxnLst>
    <dgm:cxn modelId="{A2CFB8EE-716F-4AC9-86CA-7F30ECB7AE3C}" type="presOf" srcId="{BF779BDA-5FB4-44D5-96C5-58552661BD90}" destId="{3EBE27D4-1506-402D-94D4-1A71F48724B2}" srcOrd="0" destOrd="0" presId="urn:microsoft.com/office/officeart/2009/3/layout/CircleRelationship"/>
    <dgm:cxn modelId="{30FE37EC-2086-4DD8-9DDE-458F3C3FD980}" srcId="{BF779BDA-5FB4-44D5-96C5-58552661BD90}" destId="{D336B051-2118-4B38-85A6-A217F43865AA}" srcOrd="0" destOrd="0" parTransId="{1FF98542-4A9F-4AF7-B172-41D61AE36B0D}" sibTransId="{78A8C428-17E8-4F19-AA93-9483A9BF4088}"/>
    <dgm:cxn modelId="{4B2448DD-F01B-4CBF-BFFE-4F212899D617}" type="presOf" srcId="{D336B051-2118-4B38-85A6-A217F43865AA}" destId="{00DE2350-B905-4501-8211-4DDD2FE9B340}" srcOrd="0" destOrd="0" presId="urn:microsoft.com/office/officeart/2009/3/layout/CircleRelationship"/>
    <dgm:cxn modelId="{A432E660-D990-4E22-8FED-267667AD4D09}" type="presParOf" srcId="{3EBE27D4-1506-402D-94D4-1A71F48724B2}" destId="{00DE2350-B905-4501-8211-4DDD2FE9B340}" srcOrd="0" destOrd="0" presId="urn:microsoft.com/office/officeart/2009/3/layout/CircleRelationship"/>
    <dgm:cxn modelId="{B8C59809-5AFF-4A38-B127-97C1A62F2A24}" type="presParOf" srcId="{3EBE27D4-1506-402D-94D4-1A71F48724B2}" destId="{78686C50-9BF9-4EB3-AE21-CC8EF6200623}" srcOrd="1" destOrd="0" presId="urn:microsoft.com/office/officeart/2009/3/layout/CircleRelationship"/>
    <dgm:cxn modelId="{00E92312-8B6C-4147-98A1-E904F03ABAAC}" type="presParOf" srcId="{3EBE27D4-1506-402D-94D4-1A71F48724B2}" destId="{7A9B0660-9866-4B5F-B9C7-CBB4E7A1D485}" srcOrd="2" destOrd="0" presId="urn:microsoft.com/office/officeart/2009/3/layout/CircleRelationship"/>
    <dgm:cxn modelId="{AF51EB5B-EC0A-4BA6-BC76-4C18B1F97D6A}" type="presParOf" srcId="{3EBE27D4-1506-402D-94D4-1A71F48724B2}" destId="{6FD8FAF1-5219-44ED-8814-39F5D8DF01FA}" srcOrd="3" destOrd="0" presId="urn:microsoft.com/office/officeart/2009/3/layout/CircleRelationship"/>
    <dgm:cxn modelId="{C3A9D5E4-0352-4F46-981B-9F8C6A00CC8B}" type="presParOf" srcId="{3EBE27D4-1506-402D-94D4-1A71F48724B2}" destId="{74F0B0B8-F9B5-4512-BF17-B5B60A3DEDFA}" srcOrd="4" destOrd="0" presId="urn:microsoft.com/office/officeart/2009/3/layout/CircleRelationship"/>
    <dgm:cxn modelId="{C5A6C3D5-362A-471A-BBE4-D2C93CFF7574}" type="presParOf" srcId="{3EBE27D4-1506-402D-94D4-1A71F48724B2}" destId="{5A9756DC-447D-45DD-B039-25BE7E245F66}" srcOrd="5" destOrd="0" presId="urn:microsoft.com/office/officeart/2009/3/layout/CircleRelationship"/>
    <dgm:cxn modelId="{1394968A-4ADD-4154-B6F9-35415CC8A3B7}" type="presParOf" srcId="{3EBE27D4-1506-402D-94D4-1A71F48724B2}" destId="{B7486F15-1166-472E-9A6F-28A815543E10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8CA76B-F3A7-49B9-9A97-29FED034353B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6F71B67-DD2F-411B-A32D-A8569643C238}" type="pres">
      <dgm:prSet presAssocID="{668CA76B-F3A7-49B9-9A97-29FED03435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</dgm:ptLst>
  <dgm:cxnLst>
    <dgm:cxn modelId="{30DB0E0F-D86C-446B-9CC1-1F960409A1F8}" type="presOf" srcId="{668CA76B-F3A7-49B9-9A97-29FED034353B}" destId="{C6F71B67-DD2F-411B-A32D-A8569643C238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BE129C-5A77-4A65-BBB8-DD8C4ED78150}" type="doc">
      <dgm:prSet loTypeId="urn:microsoft.com/office/officeart/2005/8/layout/gear1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525C57C-C6FB-4404-AF94-62AE27CF44F1}">
      <dgm:prSet phldrT="[Texto]" custT="1"/>
      <dgm:spPr/>
      <dgm:t>
        <a:bodyPr/>
        <a:lstStyle/>
        <a:p>
          <a:r>
            <a:rPr lang="es-MX" sz="1800" dirty="0" smtClean="0"/>
            <a:t>ASAMBLEAS Y SESIONES EXTRAORDINARIAS CUANDO ASÍ SE DETERMINE</a:t>
          </a:r>
          <a:endParaRPr lang="es-MX" sz="1800" dirty="0"/>
        </a:p>
      </dgm:t>
    </dgm:pt>
    <dgm:pt modelId="{CE79FDAA-C000-4CCB-841A-95B869FDFDE9}" type="parTrans" cxnId="{EE2CE44B-F335-45FA-B54C-74EB3A52F174}">
      <dgm:prSet/>
      <dgm:spPr/>
      <dgm:t>
        <a:bodyPr/>
        <a:lstStyle/>
        <a:p>
          <a:endParaRPr lang="es-MX"/>
        </a:p>
      </dgm:t>
    </dgm:pt>
    <dgm:pt modelId="{8A1BC590-954B-4CCD-ADC3-67324923F67B}" type="sibTrans" cxnId="{EE2CE44B-F335-45FA-B54C-74EB3A52F174}">
      <dgm:prSet/>
      <dgm:spPr/>
      <dgm:t>
        <a:bodyPr/>
        <a:lstStyle/>
        <a:p>
          <a:endParaRPr lang="es-MX"/>
        </a:p>
      </dgm:t>
    </dgm:pt>
    <dgm:pt modelId="{7E9DB5F9-2DD3-4C85-A49D-80C860BB38D2}">
      <dgm:prSet phldrT="[Texto]" custT="1"/>
      <dgm:spPr/>
      <dgm:t>
        <a:bodyPr/>
        <a:lstStyle/>
        <a:p>
          <a:r>
            <a:rPr lang="es-MX" sz="1800" dirty="0" smtClean="0"/>
            <a:t>DOS SESIONES DEL CONSEJO</a:t>
          </a:r>
          <a:endParaRPr lang="es-MX" sz="1800" dirty="0"/>
        </a:p>
      </dgm:t>
    </dgm:pt>
    <dgm:pt modelId="{EE924151-0BD9-437E-8C3D-EB8D318DC1D0}" type="parTrans" cxnId="{9DC76E69-5AB9-4220-A7AB-AD528E268F11}">
      <dgm:prSet/>
      <dgm:spPr/>
      <dgm:t>
        <a:bodyPr/>
        <a:lstStyle/>
        <a:p>
          <a:endParaRPr lang="es-MX"/>
        </a:p>
      </dgm:t>
    </dgm:pt>
    <dgm:pt modelId="{D873752E-2D1D-4638-8DAE-C3BE9722ED57}" type="sibTrans" cxnId="{9DC76E69-5AB9-4220-A7AB-AD528E268F11}">
      <dgm:prSet/>
      <dgm:spPr/>
      <dgm:t>
        <a:bodyPr/>
        <a:lstStyle/>
        <a:p>
          <a:endParaRPr lang="es-MX"/>
        </a:p>
      </dgm:t>
    </dgm:pt>
    <dgm:pt modelId="{E05D109A-244B-4924-95C9-E5A9E9F32D76}">
      <dgm:prSet phldrT="[Texto]" custT="1"/>
      <dgm:spPr/>
      <dgm:t>
        <a:bodyPr/>
        <a:lstStyle/>
        <a:p>
          <a:r>
            <a:rPr lang="es-MX" sz="1800" dirty="0" smtClean="0"/>
            <a:t>DOS ASAMBLEAS ORDINARIAS</a:t>
          </a:r>
          <a:endParaRPr lang="es-MX" sz="1800" dirty="0"/>
        </a:p>
      </dgm:t>
    </dgm:pt>
    <dgm:pt modelId="{28F29258-A489-44E1-ACC5-23CD4F8E1D7B}" type="parTrans" cxnId="{392D104F-9D04-4705-B253-D72EDB70C9EF}">
      <dgm:prSet/>
      <dgm:spPr/>
      <dgm:t>
        <a:bodyPr/>
        <a:lstStyle/>
        <a:p>
          <a:endParaRPr lang="es-MX"/>
        </a:p>
      </dgm:t>
    </dgm:pt>
    <dgm:pt modelId="{F7A4EAC9-B673-4C51-9A5F-73EC321CF641}" type="sibTrans" cxnId="{392D104F-9D04-4705-B253-D72EDB70C9EF}">
      <dgm:prSet/>
      <dgm:spPr/>
      <dgm:t>
        <a:bodyPr/>
        <a:lstStyle/>
        <a:p>
          <a:endParaRPr lang="es-MX"/>
        </a:p>
      </dgm:t>
    </dgm:pt>
    <dgm:pt modelId="{9C5F36F6-E750-426B-AD78-68025A073D79}" type="pres">
      <dgm:prSet presAssocID="{0BBE129C-5A77-4A65-BBB8-DD8C4ED78150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AD8D621-0644-4815-A829-355E21B0AEE5}" type="pres">
      <dgm:prSet presAssocID="{C525C57C-C6FB-4404-AF94-62AE27CF44F1}" presName="gear1" presStyleLbl="node1" presStyleIdx="0" presStyleCnt="3" custScaleX="114071" custScaleY="103184" custLinFactNeighborX="44091" custLinFactNeighborY="-1045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1641D6-A148-4064-88C1-83DF2CDBFEAE}" type="pres">
      <dgm:prSet presAssocID="{C525C57C-C6FB-4404-AF94-62AE27CF44F1}" presName="gear1srcNode" presStyleLbl="node1" presStyleIdx="0" presStyleCnt="3"/>
      <dgm:spPr/>
      <dgm:t>
        <a:bodyPr/>
        <a:lstStyle/>
        <a:p>
          <a:endParaRPr lang="es-MX"/>
        </a:p>
      </dgm:t>
    </dgm:pt>
    <dgm:pt modelId="{D5E067FB-01EC-480A-9D53-CF43B03EDD0C}" type="pres">
      <dgm:prSet presAssocID="{C525C57C-C6FB-4404-AF94-62AE27CF44F1}" presName="gear1dstNode" presStyleLbl="node1" presStyleIdx="0" presStyleCnt="3"/>
      <dgm:spPr/>
      <dgm:t>
        <a:bodyPr/>
        <a:lstStyle/>
        <a:p>
          <a:endParaRPr lang="es-MX"/>
        </a:p>
      </dgm:t>
    </dgm:pt>
    <dgm:pt modelId="{57C3BFA3-DB2F-4988-8916-100FE142B991}" type="pres">
      <dgm:prSet presAssocID="{7E9DB5F9-2DD3-4C85-A49D-80C860BB38D2}" presName="gear2" presStyleLbl="node1" presStyleIdx="1" presStyleCnt="3" custScaleX="150435" custScaleY="131250" custLinFactNeighborX="-86875" custLinFactNeighborY="687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0D4C487-92C3-4D0B-B1FC-1048D3AFDBC7}" type="pres">
      <dgm:prSet presAssocID="{7E9DB5F9-2DD3-4C85-A49D-80C860BB38D2}" presName="gear2srcNode" presStyleLbl="node1" presStyleIdx="1" presStyleCnt="3"/>
      <dgm:spPr/>
      <dgm:t>
        <a:bodyPr/>
        <a:lstStyle/>
        <a:p>
          <a:endParaRPr lang="es-MX"/>
        </a:p>
      </dgm:t>
    </dgm:pt>
    <dgm:pt modelId="{C36F2992-6143-4FA0-B02D-28B1AD8E8C47}" type="pres">
      <dgm:prSet presAssocID="{7E9DB5F9-2DD3-4C85-A49D-80C860BB38D2}" presName="gear2dstNode" presStyleLbl="node1" presStyleIdx="1" presStyleCnt="3"/>
      <dgm:spPr/>
      <dgm:t>
        <a:bodyPr/>
        <a:lstStyle/>
        <a:p>
          <a:endParaRPr lang="es-MX"/>
        </a:p>
      </dgm:t>
    </dgm:pt>
    <dgm:pt modelId="{AA95CE91-9DE5-465D-A97B-D2DFDA908331}" type="pres">
      <dgm:prSet presAssocID="{E05D109A-244B-4924-95C9-E5A9E9F32D76}" presName="gear3" presStyleLbl="node1" presStyleIdx="2" presStyleCnt="3" custScaleX="114297" custScaleY="104992" custLinFactNeighborX="-17708" custLinFactNeighborY="-3125"/>
      <dgm:spPr/>
      <dgm:t>
        <a:bodyPr/>
        <a:lstStyle/>
        <a:p>
          <a:endParaRPr lang="es-MX"/>
        </a:p>
      </dgm:t>
    </dgm:pt>
    <dgm:pt modelId="{B8B89A72-2BD4-4389-AE5B-2A6BBF0E0B0A}" type="pres">
      <dgm:prSet presAssocID="{E05D109A-244B-4924-95C9-E5A9E9F32D7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028D2AB-EFFD-4B49-ABB3-59A7B6D4DAF5}" type="pres">
      <dgm:prSet presAssocID="{E05D109A-244B-4924-95C9-E5A9E9F32D76}" presName="gear3srcNode" presStyleLbl="node1" presStyleIdx="2" presStyleCnt="3"/>
      <dgm:spPr/>
      <dgm:t>
        <a:bodyPr/>
        <a:lstStyle/>
        <a:p>
          <a:endParaRPr lang="es-MX"/>
        </a:p>
      </dgm:t>
    </dgm:pt>
    <dgm:pt modelId="{3EEC5EBB-E2E4-4EB6-80AA-02E50DC6B297}" type="pres">
      <dgm:prSet presAssocID="{E05D109A-244B-4924-95C9-E5A9E9F32D76}" presName="gear3dstNode" presStyleLbl="node1" presStyleIdx="2" presStyleCnt="3"/>
      <dgm:spPr/>
      <dgm:t>
        <a:bodyPr/>
        <a:lstStyle/>
        <a:p>
          <a:endParaRPr lang="es-MX"/>
        </a:p>
      </dgm:t>
    </dgm:pt>
    <dgm:pt modelId="{D26C851E-E8A5-4EA9-900E-4DA978D4A297}" type="pres">
      <dgm:prSet presAssocID="{8A1BC590-954B-4CCD-ADC3-67324923F67B}" presName="connector1" presStyleLbl="sibTrans2D1" presStyleIdx="0" presStyleCnt="3" custLinFactNeighborX="34446" custLinFactNeighborY="-9588"/>
      <dgm:spPr/>
      <dgm:t>
        <a:bodyPr/>
        <a:lstStyle/>
        <a:p>
          <a:endParaRPr lang="es-MX"/>
        </a:p>
      </dgm:t>
    </dgm:pt>
    <dgm:pt modelId="{5AF51360-C06C-44F6-A2B9-3D5D37C29DBF}" type="pres">
      <dgm:prSet presAssocID="{D873752E-2D1D-4638-8DAE-C3BE9722ED57}" presName="connector2" presStyleLbl="sibTrans2D1" presStyleIdx="1" presStyleCnt="3" custLinFactNeighborX="-82600" custLinFactNeighborY="977"/>
      <dgm:spPr/>
      <dgm:t>
        <a:bodyPr/>
        <a:lstStyle/>
        <a:p>
          <a:endParaRPr lang="es-MX"/>
        </a:p>
      </dgm:t>
    </dgm:pt>
    <dgm:pt modelId="{C006F582-4B63-497D-BEF3-B771FC845E39}" type="pres">
      <dgm:prSet presAssocID="{F7A4EAC9-B673-4C51-9A5F-73EC321CF641}" presName="connector3" presStyleLbl="sibTrans2D1" presStyleIdx="2" presStyleCnt="3" custLinFactNeighborX="-16772" custLinFactNeighborY="4987"/>
      <dgm:spPr/>
      <dgm:t>
        <a:bodyPr/>
        <a:lstStyle/>
        <a:p>
          <a:endParaRPr lang="es-MX"/>
        </a:p>
      </dgm:t>
    </dgm:pt>
  </dgm:ptLst>
  <dgm:cxnLst>
    <dgm:cxn modelId="{00A33188-F357-4FCF-8468-54707CC40880}" type="presOf" srcId="{D873752E-2D1D-4638-8DAE-C3BE9722ED57}" destId="{5AF51360-C06C-44F6-A2B9-3D5D37C29DBF}" srcOrd="0" destOrd="0" presId="urn:microsoft.com/office/officeart/2005/8/layout/gear1"/>
    <dgm:cxn modelId="{76942683-024A-4500-83C8-E84A4D852F99}" type="presOf" srcId="{E05D109A-244B-4924-95C9-E5A9E9F32D76}" destId="{AA95CE91-9DE5-465D-A97B-D2DFDA908331}" srcOrd="0" destOrd="0" presId="urn:microsoft.com/office/officeart/2005/8/layout/gear1"/>
    <dgm:cxn modelId="{45D19B22-89FE-4671-834F-5F24A4160744}" type="presOf" srcId="{7E9DB5F9-2DD3-4C85-A49D-80C860BB38D2}" destId="{57C3BFA3-DB2F-4988-8916-100FE142B991}" srcOrd="0" destOrd="0" presId="urn:microsoft.com/office/officeart/2005/8/layout/gear1"/>
    <dgm:cxn modelId="{F0F09616-0268-4836-B6E5-62CBA1E83FBD}" type="presOf" srcId="{E05D109A-244B-4924-95C9-E5A9E9F32D76}" destId="{B8B89A72-2BD4-4389-AE5B-2A6BBF0E0B0A}" srcOrd="1" destOrd="0" presId="urn:microsoft.com/office/officeart/2005/8/layout/gear1"/>
    <dgm:cxn modelId="{E9526E07-116B-414C-AD19-BA3AF5B0BED0}" type="presOf" srcId="{8A1BC590-954B-4CCD-ADC3-67324923F67B}" destId="{D26C851E-E8A5-4EA9-900E-4DA978D4A297}" srcOrd="0" destOrd="0" presId="urn:microsoft.com/office/officeart/2005/8/layout/gear1"/>
    <dgm:cxn modelId="{09D92267-409A-4453-A598-462189633323}" type="presOf" srcId="{0BBE129C-5A77-4A65-BBB8-DD8C4ED78150}" destId="{9C5F36F6-E750-426B-AD78-68025A073D79}" srcOrd="0" destOrd="0" presId="urn:microsoft.com/office/officeart/2005/8/layout/gear1"/>
    <dgm:cxn modelId="{72B58176-1AB9-40D9-B6D9-87AA0DFD318C}" type="presOf" srcId="{7E9DB5F9-2DD3-4C85-A49D-80C860BB38D2}" destId="{A0D4C487-92C3-4D0B-B1FC-1048D3AFDBC7}" srcOrd="1" destOrd="0" presId="urn:microsoft.com/office/officeart/2005/8/layout/gear1"/>
    <dgm:cxn modelId="{F4E1B1DF-87DE-4B97-BD77-CDC938849767}" type="presOf" srcId="{C525C57C-C6FB-4404-AF94-62AE27CF44F1}" destId="{FAD8D621-0644-4815-A829-355E21B0AEE5}" srcOrd="0" destOrd="0" presId="urn:microsoft.com/office/officeart/2005/8/layout/gear1"/>
    <dgm:cxn modelId="{9DC76E69-5AB9-4220-A7AB-AD528E268F11}" srcId="{0BBE129C-5A77-4A65-BBB8-DD8C4ED78150}" destId="{7E9DB5F9-2DD3-4C85-A49D-80C860BB38D2}" srcOrd="1" destOrd="0" parTransId="{EE924151-0BD9-437E-8C3D-EB8D318DC1D0}" sibTransId="{D873752E-2D1D-4638-8DAE-C3BE9722ED57}"/>
    <dgm:cxn modelId="{392D104F-9D04-4705-B253-D72EDB70C9EF}" srcId="{0BBE129C-5A77-4A65-BBB8-DD8C4ED78150}" destId="{E05D109A-244B-4924-95C9-E5A9E9F32D76}" srcOrd="2" destOrd="0" parTransId="{28F29258-A489-44E1-ACC5-23CD4F8E1D7B}" sibTransId="{F7A4EAC9-B673-4C51-9A5F-73EC321CF641}"/>
    <dgm:cxn modelId="{12A955E6-6052-4C4C-895F-A6355EDDA2A5}" type="presOf" srcId="{C525C57C-C6FB-4404-AF94-62AE27CF44F1}" destId="{3F1641D6-A148-4064-88C1-83DF2CDBFEAE}" srcOrd="1" destOrd="0" presId="urn:microsoft.com/office/officeart/2005/8/layout/gear1"/>
    <dgm:cxn modelId="{AAECFE91-662D-4520-A8B0-0E4AA5CF2347}" type="presOf" srcId="{E05D109A-244B-4924-95C9-E5A9E9F32D76}" destId="{6028D2AB-EFFD-4B49-ABB3-59A7B6D4DAF5}" srcOrd="2" destOrd="0" presId="urn:microsoft.com/office/officeart/2005/8/layout/gear1"/>
    <dgm:cxn modelId="{D8F3660C-F1E6-4AE6-8CA1-E269B43DC35F}" type="presOf" srcId="{C525C57C-C6FB-4404-AF94-62AE27CF44F1}" destId="{D5E067FB-01EC-480A-9D53-CF43B03EDD0C}" srcOrd="2" destOrd="0" presId="urn:microsoft.com/office/officeart/2005/8/layout/gear1"/>
    <dgm:cxn modelId="{C598D2E1-A28D-4B22-BE0E-9B0236E4199A}" type="presOf" srcId="{7E9DB5F9-2DD3-4C85-A49D-80C860BB38D2}" destId="{C36F2992-6143-4FA0-B02D-28B1AD8E8C47}" srcOrd="2" destOrd="0" presId="urn:microsoft.com/office/officeart/2005/8/layout/gear1"/>
    <dgm:cxn modelId="{EE2CE44B-F335-45FA-B54C-74EB3A52F174}" srcId="{0BBE129C-5A77-4A65-BBB8-DD8C4ED78150}" destId="{C525C57C-C6FB-4404-AF94-62AE27CF44F1}" srcOrd="0" destOrd="0" parTransId="{CE79FDAA-C000-4CCB-841A-95B869FDFDE9}" sibTransId="{8A1BC590-954B-4CCD-ADC3-67324923F67B}"/>
    <dgm:cxn modelId="{9B18B3A8-5F81-411D-9871-90B5A342BFF3}" type="presOf" srcId="{E05D109A-244B-4924-95C9-E5A9E9F32D76}" destId="{3EEC5EBB-E2E4-4EB6-80AA-02E50DC6B297}" srcOrd="3" destOrd="0" presId="urn:microsoft.com/office/officeart/2005/8/layout/gear1"/>
    <dgm:cxn modelId="{D85F13B5-B000-488A-94E5-A30D5929B1C7}" type="presOf" srcId="{F7A4EAC9-B673-4C51-9A5F-73EC321CF641}" destId="{C006F582-4B63-497D-BEF3-B771FC845E39}" srcOrd="0" destOrd="0" presId="urn:microsoft.com/office/officeart/2005/8/layout/gear1"/>
    <dgm:cxn modelId="{255613EF-D477-4522-AD00-3610331C6FA6}" type="presParOf" srcId="{9C5F36F6-E750-426B-AD78-68025A073D79}" destId="{FAD8D621-0644-4815-A829-355E21B0AEE5}" srcOrd="0" destOrd="0" presId="urn:microsoft.com/office/officeart/2005/8/layout/gear1"/>
    <dgm:cxn modelId="{8B59681F-16E0-48C3-9C53-C3C070056828}" type="presParOf" srcId="{9C5F36F6-E750-426B-AD78-68025A073D79}" destId="{3F1641D6-A148-4064-88C1-83DF2CDBFEAE}" srcOrd="1" destOrd="0" presId="urn:microsoft.com/office/officeart/2005/8/layout/gear1"/>
    <dgm:cxn modelId="{CDD63523-64D9-421E-8CD8-588B8AEDD041}" type="presParOf" srcId="{9C5F36F6-E750-426B-AD78-68025A073D79}" destId="{D5E067FB-01EC-480A-9D53-CF43B03EDD0C}" srcOrd="2" destOrd="0" presId="urn:microsoft.com/office/officeart/2005/8/layout/gear1"/>
    <dgm:cxn modelId="{E9E17280-F414-486D-A5F7-2491AE43A52A}" type="presParOf" srcId="{9C5F36F6-E750-426B-AD78-68025A073D79}" destId="{57C3BFA3-DB2F-4988-8916-100FE142B991}" srcOrd="3" destOrd="0" presId="urn:microsoft.com/office/officeart/2005/8/layout/gear1"/>
    <dgm:cxn modelId="{93245D12-1BF8-4126-9146-662BFB69A2FD}" type="presParOf" srcId="{9C5F36F6-E750-426B-AD78-68025A073D79}" destId="{A0D4C487-92C3-4D0B-B1FC-1048D3AFDBC7}" srcOrd="4" destOrd="0" presId="urn:microsoft.com/office/officeart/2005/8/layout/gear1"/>
    <dgm:cxn modelId="{6BBCFA13-766B-426E-90D6-F3A74A82C4BB}" type="presParOf" srcId="{9C5F36F6-E750-426B-AD78-68025A073D79}" destId="{C36F2992-6143-4FA0-B02D-28B1AD8E8C47}" srcOrd="5" destOrd="0" presId="urn:microsoft.com/office/officeart/2005/8/layout/gear1"/>
    <dgm:cxn modelId="{52E6926B-FBE6-4814-A623-E1C375600C7C}" type="presParOf" srcId="{9C5F36F6-E750-426B-AD78-68025A073D79}" destId="{AA95CE91-9DE5-465D-A97B-D2DFDA908331}" srcOrd="6" destOrd="0" presId="urn:microsoft.com/office/officeart/2005/8/layout/gear1"/>
    <dgm:cxn modelId="{EE7408B3-6A56-4B93-8E19-E4018F0DE958}" type="presParOf" srcId="{9C5F36F6-E750-426B-AD78-68025A073D79}" destId="{B8B89A72-2BD4-4389-AE5B-2A6BBF0E0B0A}" srcOrd="7" destOrd="0" presId="urn:microsoft.com/office/officeart/2005/8/layout/gear1"/>
    <dgm:cxn modelId="{9B6B2525-990C-4DF2-9D0C-EC2C47769CCB}" type="presParOf" srcId="{9C5F36F6-E750-426B-AD78-68025A073D79}" destId="{6028D2AB-EFFD-4B49-ABB3-59A7B6D4DAF5}" srcOrd="8" destOrd="0" presId="urn:microsoft.com/office/officeart/2005/8/layout/gear1"/>
    <dgm:cxn modelId="{6498DF7C-0652-434C-BBF5-CAA5399E4F74}" type="presParOf" srcId="{9C5F36F6-E750-426B-AD78-68025A073D79}" destId="{3EEC5EBB-E2E4-4EB6-80AA-02E50DC6B297}" srcOrd="9" destOrd="0" presId="urn:microsoft.com/office/officeart/2005/8/layout/gear1"/>
    <dgm:cxn modelId="{0EA9878C-0786-42FB-8B75-01E7FB45780F}" type="presParOf" srcId="{9C5F36F6-E750-426B-AD78-68025A073D79}" destId="{D26C851E-E8A5-4EA9-900E-4DA978D4A297}" srcOrd="10" destOrd="0" presId="urn:microsoft.com/office/officeart/2005/8/layout/gear1"/>
    <dgm:cxn modelId="{E305D374-A7CA-4A05-9540-5444658A698A}" type="presParOf" srcId="{9C5F36F6-E750-426B-AD78-68025A073D79}" destId="{5AF51360-C06C-44F6-A2B9-3D5D37C29DBF}" srcOrd="11" destOrd="0" presId="urn:microsoft.com/office/officeart/2005/8/layout/gear1"/>
    <dgm:cxn modelId="{66EE99B9-C999-4319-A9AD-DB7387E75A05}" type="presParOf" srcId="{9C5F36F6-E750-426B-AD78-68025A073D79}" destId="{C006F582-4B63-497D-BEF3-B771FC845E3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BF074A-F9A1-48AD-9530-082D5C19BFFF}" type="doc">
      <dgm:prSet loTypeId="urn:microsoft.com/office/officeart/2005/8/layout/radial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888032D-56FD-44EA-994E-D1703DC8FE0D}">
      <dgm:prSet phldrT="[Texto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MX" sz="4000" dirty="0" smtClean="0">
              <a:solidFill>
                <a:schemeClr val="tx1"/>
              </a:solidFill>
              <a:latin typeface="Perpetua" panose="02020502060401020303" pitchFamily="18" charset="0"/>
            </a:rPr>
            <a:t>ART. 34</a:t>
          </a:r>
        </a:p>
      </dgm:t>
    </dgm:pt>
    <dgm:pt modelId="{E1A60EAE-FBF4-44A1-9991-AB9DC591AE50}" type="parTrans" cxnId="{729CE19F-2B0F-468E-B2EF-4950967E6032}">
      <dgm:prSet/>
      <dgm:spPr/>
      <dgm:t>
        <a:bodyPr/>
        <a:lstStyle/>
        <a:p>
          <a:endParaRPr lang="es-MX"/>
        </a:p>
      </dgm:t>
    </dgm:pt>
    <dgm:pt modelId="{D6247F9C-886C-4C9B-B5BB-531054D5AC78}" type="sibTrans" cxnId="{729CE19F-2B0F-468E-B2EF-4950967E6032}">
      <dgm:prSet/>
      <dgm:spPr/>
      <dgm:t>
        <a:bodyPr/>
        <a:lstStyle/>
        <a:p>
          <a:endParaRPr lang="es-MX"/>
        </a:p>
      </dgm:t>
    </dgm:pt>
    <dgm:pt modelId="{6DE02143-C195-4097-9D58-20548EF059B6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  <a:latin typeface="Perpetua" panose="02020502060401020303" pitchFamily="18" charset="0"/>
            </a:rPr>
            <a:t>PRESIDENTE  Y TESORERO SON LOS ÚNICOS RESPONSABLES EN EL  MANEJO DE FONDOS FINANCIEROS</a:t>
          </a:r>
          <a:endParaRPr lang="es-MX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609113D7-F7D0-4558-BDAE-C6C186C907CF}" type="parTrans" cxnId="{1F13FC4C-F176-49F3-8102-5DDDC8D81D7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bg1">
              <a:alpha val="60000"/>
            </a:schemeClr>
          </a:solidFill>
        </a:ln>
      </dgm:spPr>
      <dgm:t>
        <a:bodyPr/>
        <a:lstStyle/>
        <a:p>
          <a:endParaRPr lang="es-MX"/>
        </a:p>
      </dgm:t>
    </dgm:pt>
    <dgm:pt modelId="{55B033FD-8139-420C-8B90-FA662611B512}" type="sibTrans" cxnId="{1F13FC4C-F176-49F3-8102-5DDDC8D81D76}">
      <dgm:prSet/>
      <dgm:spPr/>
      <dgm:t>
        <a:bodyPr/>
        <a:lstStyle/>
        <a:p>
          <a:endParaRPr lang="es-MX"/>
        </a:p>
      </dgm:t>
    </dgm:pt>
    <dgm:pt modelId="{BD8C0F68-9515-49E7-8A6F-681A425CB11A}" type="pres">
      <dgm:prSet presAssocID="{BDBF074A-F9A1-48AD-9530-082D5C19BFF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35E0B5F-9BD8-40D6-ACFB-C12B17CB921B}" type="pres">
      <dgm:prSet presAssocID="{B888032D-56FD-44EA-994E-D1703DC8FE0D}" presName="centerShape" presStyleLbl="node0" presStyleIdx="0" presStyleCnt="1" custScaleX="160593" custScaleY="73649" custLinFactNeighborX="219" custLinFactNeighborY="3291"/>
      <dgm:spPr/>
      <dgm:t>
        <a:bodyPr/>
        <a:lstStyle/>
        <a:p>
          <a:endParaRPr lang="es-MX"/>
        </a:p>
      </dgm:t>
    </dgm:pt>
    <dgm:pt modelId="{21735812-6DCD-4B04-AB2C-57757CCD3BBD}" type="pres">
      <dgm:prSet presAssocID="{609113D7-F7D0-4558-BDAE-C6C186C907CF}" presName="parTrans" presStyleLbl="bgSibTrans2D1" presStyleIdx="0" presStyleCnt="1" custScaleX="40536" custScaleY="58501" custLinFactNeighborX="4069" custLinFactNeighborY="83103"/>
      <dgm:spPr/>
      <dgm:t>
        <a:bodyPr/>
        <a:lstStyle/>
        <a:p>
          <a:endParaRPr lang="es-MX"/>
        </a:p>
      </dgm:t>
    </dgm:pt>
    <dgm:pt modelId="{DB4E01FC-75E7-4E74-962C-60EBE688F7E4}" type="pres">
      <dgm:prSet presAssocID="{6DE02143-C195-4097-9D58-20548EF059B6}" presName="node" presStyleLbl="node1" presStyleIdx="0" presStyleCnt="1" custScaleX="163835" custRadScaleRad="106590" custRadScaleInc="39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35A1DC2-D1F4-4886-8181-AFC890794C37}" type="presOf" srcId="{BDBF074A-F9A1-48AD-9530-082D5C19BFFF}" destId="{BD8C0F68-9515-49E7-8A6F-681A425CB11A}" srcOrd="0" destOrd="0" presId="urn:microsoft.com/office/officeart/2005/8/layout/radial4"/>
    <dgm:cxn modelId="{729CE19F-2B0F-468E-B2EF-4950967E6032}" srcId="{BDBF074A-F9A1-48AD-9530-082D5C19BFFF}" destId="{B888032D-56FD-44EA-994E-D1703DC8FE0D}" srcOrd="0" destOrd="0" parTransId="{E1A60EAE-FBF4-44A1-9991-AB9DC591AE50}" sibTransId="{D6247F9C-886C-4C9B-B5BB-531054D5AC78}"/>
    <dgm:cxn modelId="{50CA7001-D43F-40F3-A5AD-A0535623CB85}" type="presOf" srcId="{609113D7-F7D0-4558-BDAE-C6C186C907CF}" destId="{21735812-6DCD-4B04-AB2C-57757CCD3BBD}" srcOrd="0" destOrd="0" presId="urn:microsoft.com/office/officeart/2005/8/layout/radial4"/>
    <dgm:cxn modelId="{C7D2DF13-BAB2-411D-80DA-F03A272046BF}" type="presOf" srcId="{B888032D-56FD-44EA-994E-D1703DC8FE0D}" destId="{635E0B5F-9BD8-40D6-ACFB-C12B17CB921B}" srcOrd="0" destOrd="0" presId="urn:microsoft.com/office/officeart/2005/8/layout/radial4"/>
    <dgm:cxn modelId="{1F13FC4C-F176-49F3-8102-5DDDC8D81D76}" srcId="{B888032D-56FD-44EA-994E-D1703DC8FE0D}" destId="{6DE02143-C195-4097-9D58-20548EF059B6}" srcOrd="0" destOrd="0" parTransId="{609113D7-F7D0-4558-BDAE-C6C186C907CF}" sibTransId="{55B033FD-8139-420C-8B90-FA662611B512}"/>
    <dgm:cxn modelId="{0C384749-2CFB-4355-99B4-B47DA98BFC4D}" type="presOf" srcId="{6DE02143-C195-4097-9D58-20548EF059B6}" destId="{DB4E01FC-75E7-4E74-962C-60EBE688F7E4}" srcOrd="0" destOrd="0" presId="urn:microsoft.com/office/officeart/2005/8/layout/radial4"/>
    <dgm:cxn modelId="{A077AF14-DDFC-4561-A29A-2B85EFC31007}" type="presParOf" srcId="{BD8C0F68-9515-49E7-8A6F-681A425CB11A}" destId="{635E0B5F-9BD8-40D6-ACFB-C12B17CB921B}" srcOrd="0" destOrd="0" presId="urn:microsoft.com/office/officeart/2005/8/layout/radial4"/>
    <dgm:cxn modelId="{BD3F67B6-B664-4938-8166-DFFC48AD664E}" type="presParOf" srcId="{BD8C0F68-9515-49E7-8A6F-681A425CB11A}" destId="{21735812-6DCD-4B04-AB2C-57757CCD3BBD}" srcOrd="1" destOrd="0" presId="urn:microsoft.com/office/officeart/2005/8/layout/radial4"/>
    <dgm:cxn modelId="{7681ED88-AF37-42E0-AF71-8B537B4C5480}" type="presParOf" srcId="{BD8C0F68-9515-49E7-8A6F-681A425CB11A}" destId="{DB4E01FC-75E7-4E74-962C-60EBE688F7E4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9A34F-F059-4247-9FE8-B9575E7A60A9}">
      <dsp:nvSpPr>
        <dsp:cNvPr id="0" name=""/>
        <dsp:cNvSpPr/>
      </dsp:nvSpPr>
      <dsp:spPr>
        <a:xfrm>
          <a:off x="5438770" y="2225113"/>
          <a:ext cx="2042321" cy="13063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2167"/>
              </a:lnTo>
              <a:lnTo>
                <a:pt x="2042321" y="1002167"/>
              </a:lnTo>
              <a:lnTo>
                <a:pt x="2042321" y="130633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57CE0B-CFD2-4A2E-975C-780994D7C304}">
      <dsp:nvSpPr>
        <dsp:cNvPr id="0" name=""/>
        <dsp:cNvSpPr/>
      </dsp:nvSpPr>
      <dsp:spPr>
        <a:xfrm>
          <a:off x="3463756" y="2225113"/>
          <a:ext cx="1975013" cy="1303899"/>
        </a:xfrm>
        <a:custGeom>
          <a:avLst/>
          <a:gdLst/>
          <a:ahLst/>
          <a:cxnLst/>
          <a:rect l="0" t="0" r="0" b="0"/>
          <a:pathLst>
            <a:path>
              <a:moveTo>
                <a:pt x="1975013" y="0"/>
              </a:moveTo>
              <a:lnTo>
                <a:pt x="1975013" y="999736"/>
              </a:lnTo>
              <a:lnTo>
                <a:pt x="0" y="999736"/>
              </a:lnTo>
              <a:lnTo>
                <a:pt x="0" y="1303899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5E56A-C25B-4857-92AD-0E30244E9C1A}">
      <dsp:nvSpPr>
        <dsp:cNvPr id="0" name=""/>
        <dsp:cNvSpPr/>
      </dsp:nvSpPr>
      <dsp:spPr>
        <a:xfrm>
          <a:off x="3090169" y="-346571"/>
          <a:ext cx="4697203" cy="2571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5C35B4-A819-49C3-8CF1-A5FDBB935429}">
      <dsp:nvSpPr>
        <dsp:cNvPr id="0" name=""/>
        <dsp:cNvSpPr/>
      </dsp:nvSpPr>
      <dsp:spPr>
        <a:xfrm>
          <a:off x="3454981" y="0"/>
          <a:ext cx="4697203" cy="257168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alpha val="6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b="1" kern="1200" dirty="0" smtClean="0">
              <a:latin typeface="Perpetua" panose="02020502060401020303" pitchFamily="18" charset="0"/>
            </a:rPr>
            <a:t>MARCO NORMATIVO</a:t>
          </a:r>
          <a:endParaRPr lang="es-MX" sz="3600" b="1" kern="1200" dirty="0">
            <a:latin typeface="Perpetua" panose="02020502060401020303" pitchFamily="18" charset="0"/>
          </a:endParaRPr>
        </a:p>
      </dsp:txBody>
      <dsp:txXfrm>
        <a:off x="3530303" y="75322"/>
        <a:ext cx="4546559" cy="2421041"/>
      </dsp:txXfrm>
    </dsp:sp>
    <dsp:sp modelId="{3E0B73D8-2AF3-4A7B-8A38-76DA6EBB2D0B}">
      <dsp:nvSpPr>
        <dsp:cNvPr id="0" name=""/>
        <dsp:cNvSpPr/>
      </dsp:nvSpPr>
      <dsp:spPr>
        <a:xfrm>
          <a:off x="1822101" y="3529012"/>
          <a:ext cx="3283310" cy="20849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409424-D96A-40AA-88E6-78F081C737BB}">
      <dsp:nvSpPr>
        <dsp:cNvPr id="0" name=""/>
        <dsp:cNvSpPr/>
      </dsp:nvSpPr>
      <dsp:spPr>
        <a:xfrm>
          <a:off x="2186913" y="3875584"/>
          <a:ext cx="3283310" cy="20849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alpha val="6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3200" b="1" kern="1200" dirty="0" smtClean="0">
              <a:latin typeface="Perpetua" panose="02020502060401020303" pitchFamily="18" charset="0"/>
            </a:rPr>
            <a:t>LEY GENERAL DE EDUCACIÓN CAP. VII</a:t>
          </a:r>
          <a:endParaRPr lang="es-MX" sz="3200" b="1" kern="1200" dirty="0">
            <a:latin typeface="Perpetua" panose="02020502060401020303" pitchFamily="18" charset="0"/>
          </a:endParaRPr>
        </a:p>
      </dsp:txBody>
      <dsp:txXfrm>
        <a:off x="2247978" y="3936649"/>
        <a:ext cx="3161180" cy="1962772"/>
      </dsp:txXfrm>
    </dsp:sp>
    <dsp:sp modelId="{2CF1B7FF-119C-4C09-BB29-262B10C59A38}">
      <dsp:nvSpPr>
        <dsp:cNvPr id="0" name=""/>
        <dsp:cNvSpPr/>
      </dsp:nvSpPr>
      <dsp:spPr>
        <a:xfrm>
          <a:off x="5839436" y="3531443"/>
          <a:ext cx="3283310" cy="20849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9413CF-1315-4DEA-966F-86BBB26E0144}">
      <dsp:nvSpPr>
        <dsp:cNvPr id="0" name=""/>
        <dsp:cNvSpPr/>
      </dsp:nvSpPr>
      <dsp:spPr>
        <a:xfrm>
          <a:off x="6204248" y="3878015"/>
          <a:ext cx="3283310" cy="20849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alpha val="6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3200" kern="1200" dirty="0" smtClean="0">
              <a:latin typeface="Perpetua" panose="02020502060401020303" pitchFamily="18" charset="0"/>
            </a:rPr>
            <a:t> </a:t>
          </a:r>
          <a:r>
            <a:rPr lang="es-MX" sz="3200" b="1" kern="1200" dirty="0" smtClean="0">
              <a:latin typeface="Perpetua" panose="02020502060401020303" pitchFamily="18" charset="0"/>
            </a:rPr>
            <a:t>ACUERDO 02/05/16</a:t>
          </a:r>
          <a:endParaRPr lang="es-MX" sz="3200" b="1" kern="1200" dirty="0">
            <a:latin typeface="Perpetua" panose="02020502060401020303" pitchFamily="18" charset="0"/>
          </a:endParaRPr>
        </a:p>
      </dsp:txBody>
      <dsp:txXfrm>
        <a:off x="6265313" y="3939080"/>
        <a:ext cx="3161180" cy="19627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E2350-B905-4501-8211-4DDD2FE9B340}">
      <dsp:nvSpPr>
        <dsp:cNvPr id="0" name=""/>
        <dsp:cNvSpPr/>
      </dsp:nvSpPr>
      <dsp:spPr>
        <a:xfrm>
          <a:off x="2598480" y="1133336"/>
          <a:ext cx="5168948" cy="487049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latin typeface="Perpetua" panose="02020502060401020303" pitchFamily="18" charset="0"/>
            </a:rPr>
            <a:t>SON INSTANCIAS DE PARTICIPACIÓN, CONSULTA, ORIENTACIÓN, COLABORACIÓN APOYO E INFORMACIÓN.</a:t>
          </a:r>
          <a:endParaRPr lang="es-MX" sz="3600" b="1" kern="1200" dirty="0">
            <a:latin typeface="Perpetua" panose="02020502060401020303" pitchFamily="18" charset="0"/>
          </a:endParaRPr>
        </a:p>
      </dsp:txBody>
      <dsp:txXfrm>
        <a:off x="3355455" y="1846604"/>
        <a:ext cx="3654998" cy="3443961"/>
      </dsp:txXfrm>
    </dsp:sp>
    <dsp:sp modelId="{78686C50-9BF9-4EB3-AE21-CC8EF6200623}">
      <dsp:nvSpPr>
        <dsp:cNvPr id="0" name=""/>
        <dsp:cNvSpPr/>
      </dsp:nvSpPr>
      <dsp:spPr>
        <a:xfrm>
          <a:off x="6602591" y="555929"/>
          <a:ext cx="572910" cy="5725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A9B0660-9866-4B5F-B9C7-CBB4E7A1D485}">
      <dsp:nvSpPr>
        <dsp:cNvPr id="0" name=""/>
        <dsp:cNvSpPr/>
      </dsp:nvSpPr>
      <dsp:spPr>
        <a:xfrm>
          <a:off x="2825803" y="5361005"/>
          <a:ext cx="414947" cy="4149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FD8FAF1-5219-44ED-8814-39F5D8DF01FA}">
      <dsp:nvSpPr>
        <dsp:cNvPr id="0" name=""/>
        <dsp:cNvSpPr/>
      </dsp:nvSpPr>
      <dsp:spPr>
        <a:xfrm>
          <a:off x="7598774" y="2117914"/>
          <a:ext cx="414947" cy="4149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4F0B0B8-F9B5-4512-BF17-B5B60A3DEDFA}">
      <dsp:nvSpPr>
        <dsp:cNvPr id="0" name=""/>
        <dsp:cNvSpPr/>
      </dsp:nvSpPr>
      <dsp:spPr>
        <a:xfrm>
          <a:off x="6117668" y="5441858"/>
          <a:ext cx="572910" cy="5725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A9756DC-447D-45DD-B039-25BE7E245F66}">
      <dsp:nvSpPr>
        <dsp:cNvPr id="0" name=""/>
        <dsp:cNvSpPr/>
      </dsp:nvSpPr>
      <dsp:spPr>
        <a:xfrm>
          <a:off x="2157484" y="1470574"/>
          <a:ext cx="414947" cy="4149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7486F15-1166-472E-9A6F-28A815543E10}">
      <dsp:nvSpPr>
        <dsp:cNvPr id="0" name=""/>
        <dsp:cNvSpPr/>
      </dsp:nvSpPr>
      <dsp:spPr>
        <a:xfrm>
          <a:off x="1430302" y="3741440"/>
          <a:ext cx="414947" cy="4149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E0B5F-9BD8-40D6-ACFB-C12B17CB921B}">
      <dsp:nvSpPr>
        <dsp:cNvPr id="0" name=""/>
        <dsp:cNvSpPr/>
      </dsp:nvSpPr>
      <dsp:spPr>
        <a:xfrm>
          <a:off x="3157238" y="3760054"/>
          <a:ext cx="4803381" cy="22028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solidFill>
            <a:schemeClr val="bg1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000" kern="1200" dirty="0" smtClean="0">
              <a:solidFill>
                <a:schemeClr val="tx1"/>
              </a:solidFill>
              <a:latin typeface="Perpetua" panose="02020502060401020303" pitchFamily="18" charset="0"/>
            </a:rPr>
            <a:t>ART. 34</a:t>
          </a:r>
        </a:p>
      </dsp:txBody>
      <dsp:txXfrm>
        <a:off x="3860677" y="4082656"/>
        <a:ext cx="3396503" cy="1557658"/>
      </dsp:txXfrm>
    </dsp:sp>
    <dsp:sp modelId="{21735812-6DCD-4B04-AB2C-57757CCD3BBD}">
      <dsp:nvSpPr>
        <dsp:cNvPr id="0" name=""/>
        <dsp:cNvSpPr/>
      </dsp:nvSpPr>
      <dsp:spPr>
        <a:xfrm rot="16226961">
          <a:off x="5176806" y="2835242"/>
          <a:ext cx="1004991" cy="498687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bg1">
              <a:alpha val="6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DB4E01FC-75E7-4E74-962C-60EBE688F7E4}">
      <dsp:nvSpPr>
        <dsp:cNvPr id="0" name=""/>
        <dsp:cNvSpPr/>
      </dsp:nvSpPr>
      <dsp:spPr>
        <a:xfrm>
          <a:off x="3260476" y="0"/>
          <a:ext cx="4655333" cy="22731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PRESIDENTE  Y TESORERO SON LOS ÚNICOS RESPONSABLES EN EL  MANEJO DE FONDOS FINANCIEROS</a:t>
          </a:r>
          <a:endParaRPr lang="es-MX" sz="3000" b="1" kern="1200" dirty="0">
            <a:solidFill>
              <a:schemeClr val="tx1"/>
            </a:solidFill>
            <a:latin typeface="Perpetua" panose="02020502060401020303" pitchFamily="18" charset="0"/>
          </a:endParaRPr>
        </a:p>
      </dsp:txBody>
      <dsp:txXfrm>
        <a:off x="3327055" y="66579"/>
        <a:ext cx="4522175" cy="2140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33315" cy="3536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273691" y="1"/>
            <a:ext cx="4033314" cy="3536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F36ED-4CA9-4626-8A5F-9EAC13AEFE93}" type="datetimeFigureOut">
              <a:rPr lang="es-MX" smtClean="0"/>
              <a:t>03/10/2016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699638"/>
            <a:ext cx="4033315" cy="3536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273691" y="6699638"/>
            <a:ext cx="4033314" cy="3536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73867-29CB-419B-ACF4-4B69ED93A8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342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5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42139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751313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7366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63171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54710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907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9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6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7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58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05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9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4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42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07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  <p:sldLayoutId id="2147483873" r:id="rId14"/>
    <p:sldLayoutId id="2147483874" r:id="rId15"/>
    <p:sldLayoutId id="214748387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6991880" y="6111347"/>
            <a:ext cx="4549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 smtClean="0">
                <a:latin typeface="Perpetua" panose="02020502060401020303" pitchFamily="18" charset="0"/>
              </a:rPr>
              <a:t>CICLO ESCOLAR 2016-2017</a:t>
            </a:r>
            <a:endParaRPr lang="es-MX" sz="2800" b="1" dirty="0">
              <a:latin typeface="Perpetua" panose="02020502060401020303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80" y="2382404"/>
            <a:ext cx="10058400" cy="319314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976" y="373643"/>
            <a:ext cx="1650008" cy="78817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299" y="360457"/>
            <a:ext cx="1405341" cy="90167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580" y="373643"/>
            <a:ext cx="2280102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746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96348" y="301408"/>
            <a:ext cx="10880035" cy="646331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36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Perpetua" panose="02020502060401020303" pitchFamily="18" charset="0"/>
              </a:rPr>
              <a:t>REQUISITOS DE LOS CONSEJOS ESCOLARES</a:t>
            </a:r>
            <a:endParaRPr lang="es-ES" sz="36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ysClr val="windowText" lastClr="000000"/>
              </a:solidFill>
              <a:latin typeface="Perpetua" panose="02020502060401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865537"/>
              </p:ext>
            </p:extLst>
          </p:nvPr>
        </p:nvGraphicFramePr>
        <p:xfrm>
          <a:off x="772727" y="1256833"/>
          <a:ext cx="9955374" cy="43457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955374"/>
              </a:tblGrid>
              <a:tr h="86946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rPr>
                        <a:t>PRESIDENTE: PADRE</a:t>
                      </a:r>
                      <a:r>
                        <a:rPr lang="es-MX" sz="3200" baseline="0" dirty="0" smtClean="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rPr>
                        <a:t> </a:t>
                      </a:r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rPr>
                        <a:t>O MADRE CON HIJO INSCRITO.</a:t>
                      </a:r>
                      <a:endParaRPr lang="es-MX" sz="3200" dirty="0">
                        <a:solidFill>
                          <a:schemeClr val="tx1"/>
                        </a:solidFill>
                        <a:latin typeface="Perpetua" panose="020205020604010203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46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smtClean="0">
                          <a:latin typeface="Perpetua" panose="02020502060401020303" pitchFamily="18" charset="0"/>
                        </a:rPr>
                        <a:t>SECRETARIO TÉCNICO: </a:t>
                      </a:r>
                      <a:r>
                        <a:rPr lang="es-MX" sz="3200" u="sng" dirty="0" smtClean="0">
                          <a:latin typeface="Perpetua" panose="02020502060401020303" pitchFamily="18" charset="0"/>
                        </a:rPr>
                        <a:t>DIRECTOR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4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Perpetua" panose="02020502060401020303" pitchFamily="18" charset="0"/>
                        </a:rPr>
                        <a:t>MÍNIMO: 9     MÁXIMO:25</a:t>
                      </a:r>
                      <a:endParaRPr lang="es-MX" sz="3200" dirty="0">
                        <a:latin typeface="Perpetua" panose="020205020604010203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92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Perpetua" panose="02020502060401020303" pitchFamily="18" charset="0"/>
                        </a:rPr>
                        <a:t>DURACIÓN:</a:t>
                      </a:r>
                      <a:r>
                        <a:rPr lang="es-MX" sz="3200" baseline="0" dirty="0" smtClean="0">
                          <a:latin typeface="Perpetua" panose="02020502060401020303" pitchFamily="18" charset="0"/>
                        </a:rPr>
                        <a:t> 2 AÑOS</a:t>
                      </a:r>
                      <a:endParaRPr lang="es-MX" sz="3200" dirty="0">
                        <a:latin typeface="Perpetua" panose="020205020604010203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46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Perpetua" panose="02020502060401020303" pitchFamily="18" charset="0"/>
                        </a:rPr>
                        <a:t>REELECCIÓN: POR UN PERIODO IGUAL</a:t>
                      </a:r>
                      <a:endParaRPr lang="es-MX" sz="3200" dirty="0">
                        <a:latin typeface="Perpetua" panose="020205020604010203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92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Perpetua" panose="02020502060401020303" pitchFamily="18" charset="0"/>
                        </a:rPr>
                        <a:t>50+1: PADRES DE FAMILIA</a:t>
                      </a:r>
                      <a:endParaRPr lang="es-MX" sz="3200" dirty="0">
                        <a:latin typeface="Perpetua" panose="020205020604010203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17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96348" y="610504"/>
            <a:ext cx="10880035" cy="646331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36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Perpetua" panose="02020502060401020303" pitchFamily="18" charset="0"/>
              </a:rPr>
              <a:t>ASAMBLEAS Y SESIONES </a:t>
            </a:r>
            <a:endParaRPr lang="es-ES" sz="36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ysClr val="windowText" lastClr="000000"/>
              </a:solidFill>
              <a:latin typeface="Perpetua" panose="02020502060401020303" pitchFamily="18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058051747"/>
              </p:ext>
            </p:extLst>
          </p:nvPr>
        </p:nvGraphicFramePr>
        <p:xfrm>
          <a:off x="596348" y="1056068"/>
          <a:ext cx="10286300" cy="5151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652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96348" y="610504"/>
            <a:ext cx="10880035" cy="646331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36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Perpetua" panose="02020502060401020303" pitchFamily="18" charset="0"/>
              </a:rPr>
              <a:t>PERIODOS EN EL QUE SE REALIZAN</a:t>
            </a:r>
            <a:endParaRPr lang="es-ES" sz="36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ysClr val="windowText" lastClr="000000"/>
              </a:solidFill>
              <a:latin typeface="Perpetua" panose="02020502060401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606580"/>
              </p:ext>
            </p:extLst>
          </p:nvPr>
        </p:nvGraphicFramePr>
        <p:xfrm>
          <a:off x="596348" y="1447350"/>
          <a:ext cx="10909713" cy="457561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745485"/>
                <a:gridCol w="5164228"/>
              </a:tblGrid>
              <a:tr h="357589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rPr>
                        <a:t>ESCOLAR</a:t>
                      </a:r>
                      <a:endParaRPr lang="es-MX" sz="3200" dirty="0">
                        <a:solidFill>
                          <a:schemeClr val="tx1"/>
                        </a:solidFill>
                        <a:latin typeface="Perpetua" panose="020205020604010203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rPr>
                        <a:t>PERIODO</a:t>
                      </a:r>
                      <a:endParaRPr lang="es-MX" sz="3200" dirty="0">
                        <a:solidFill>
                          <a:schemeClr val="tx1"/>
                        </a:solidFill>
                        <a:latin typeface="Perpetua" panose="020205020604010203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882">
                <a:tc>
                  <a:txBody>
                    <a:bodyPr/>
                    <a:lstStyle/>
                    <a:p>
                      <a:pPr algn="ctr"/>
                      <a:r>
                        <a:rPr lang="es-MX" sz="2500" b="1" dirty="0" smtClean="0">
                          <a:latin typeface="Perpetua" panose="02020502060401020303" pitchFamily="18" charset="0"/>
                        </a:rPr>
                        <a:t>PRIMERA</a:t>
                      </a:r>
                      <a:r>
                        <a:rPr lang="es-MX" sz="2500" b="1" baseline="0" dirty="0" smtClean="0">
                          <a:latin typeface="Perpetua" panose="02020502060401020303" pitchFamily="18" charset="0"/>
                        </a:rPr>
                        <a:t> ASAMBLEA </a:t>
                      </a:r>
                    </a:p>
                    <a:p>
                      <a:pPr algn="ctr"/>
                      <a:r>
                        <a:rPr lang="es-MX" sz="2500" b="0" baseline="0" dirty="0" smtClean="0">
                          <a:latin typeface="Perpetua" panose="02020502060401020303" pitchFamily="18" charset="0"/>
                        </a:rPr>
                        <a:t>CONSTITUTIVA</a:t>
                      </a:r>
                      <a:endParaRPr lang="es-MX" sz="2500" b="0" dirty="0">
                        <a:latin typeface="Perpetua" panose="020205020604010203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b="0" dirty="0" smtClean="0">
                          <a:latin typeface="Perpetua" panose="02020502060401020303" pitchFamily="18" charset="0"/>
                        </a:rPr>
                        <a:t>05</a:t>
                      </a:r>
                      <a:r>
                        <a:rPr lang="es-MX" sz="2500" b="0" baseline="0" dirty="0" smtClean="0">
                          <a:latin typeface="Perpetua" panose="02020502060401020303" pitchFamily="18" charset="0"/>
                        </a:rPr>
                        <a:t> AL</a:t>
                      </a:r>
                      <a:r>
                        <a:rPr lang="es-MX" sz="2500" b="0" dirty="0" smtClean="0">
                          <a:latin typeface="Perpetua" panose="02020502060401020303" pitchFamily="18" charset="0"/>
                        </a:rPr>
                        <a:t>16 DE SEPTIEMBRE 2016</a:t>
                      </a:r>
                      <a:endParaRPr lang="es-MX" sz="2500" b="0" baseline="0" dirty="0" smtClean="0">
                        <a:latin typeface="Perpetua" panose="02020502060401020303" pitchFamily="18" charset="0"/>
                      </a:endParaRPr>
                    </a:p>
                    <a:p>
                      <a:pPr algn="ctr"/>
                      <a:endParaRPr lang="es-MX" sz="2500" b="0" dirty="0">
                        <a:latin typeface="Perpetua" panose="020205020604010203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9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500" b="1" dirty="0" smtClean="0">
                          <a:latin typeface="Perpetua" panose="02020502060401020303" pitchFamily="18" charset="0"/>
                        </a:rPr>
                        <a:t>PRIMERA SESIÓN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500" b="0" dirty="0" smtClean="0">
                          <a:latin typeface="Perpetua" panose="02020502060401020303" pitchFamily="18" charset="0"/>
                        </a:rPr>
                        <a:t>PLANEACIÓN</a:t>
                      </a:r>
                      <a:r>
                        <a:rPr lang="es-MX" sz="2500" b="0" baseline="0" dirty="0" smtClean="0">
                          <a:latin typeface="Perpetua" panose="02020502060401020303" pitchFamily="18" charset="0"/>
                        </a:rPr>
                        <a:t> ANUAL</a:t>
                      </a:r>
                      <a:endParaRPr lang="es-MX" sz="2500" b="0" dirty="0" smtClean="0">
                        <a:latin typeface="Perpetua" panose="020205020604010203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500" dirty="0" smtClean="0">
                          <a:latin typeface="Perpetua" panose="02020502060401020303" pitchFamily="18" charset="0"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500" dirty="0" smtClean="0">
                          <a:latin typeface="Perpetua" panose="02020502060401020303" pitchFamily="18" charset="0"/>
                        </a:rPr>
                        <a:t>05 AL 30 DE SEPTIEMBRE 2016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219">
                <a:tc>
                  <a:txBody>
                    <a:bodyPr/>
                    <a:lstStyle/>
                    <a:p>
                      <a:pPr algn="ctr"/>
                      <a:r>
                        <a:rPr lang="es-MX" sz="2500" b="1" dirty="0" smtClean="0">
                          <a:latin typeface="Perpetua" panose="02020502060401020303" pitchFamily="18" charset="0"/>
                        </a:rPr>
                        <a:t>SEGUNDA</a:t>
                      </a:r>
                      <a:r>
                        <a:rPr lang="es-MX" sz="2500" b="1" baseline="0" dirty="0" smtClean="0">
                          <a:latin typeface="Perpetua" panose="02020502060401020303" pitchFamily="18" charset="0"/>
                        </a:rPr>
                        <a:t> SESIÓN</a:t>
                      </a:r>
                    </a:p>
                    <a:p>
                      <a:pPr algn="ctr"/>
                      <a:r>
                        <a:rPr lang="es-MX" sz="2500" b="0" baseline="0" dirty="0" smtClean="0">
                          <a:latin typeface="Perpetua" panose="02020502060401020303" pitchFamily="18" charset="0"/>
                        </a:rPr>
                        <a:t>SEGUIMIENTO DEL PROYECTO</a:t>
                      </a:r>
                      <a:endParaRPr lang="es-MX" sz="2500" b="0" dirty="0">
                        <a:latin typeface="Perpetua" panose="020205020604010203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baseline="0" dirty="0" smtClean="0">
                          <a:latin typeface="Perpetua" panose="02020502060401020303" pitchFamily="18" charset="0"/>
                        </a:rPr>
                        <a:t>14 AL 28 DE FEBRERO 2017</a:t>
                      </a:r>
                      <a:endParaRPr lang="es-MX" sz="2500" dirty="0">
                        <a:latin typeface="Perpetua" panose="020205020604010203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414">
                <a:tc>
                  <a:txBody>
                    <a:bodyPr/>
                    <a:lstStyle/>
                    <a:p>
                      <a:pPr algn="ctr"/>
                      <a:r>
                        <a:rPr lang="es-MX" sz="2500" b="1" dirty="0" smtClean="0">
                          <a:latin typeface="Perpetua" panose="02020502060401020303" pitchFamily="18" charset="0"/>
                        </a:rPr>
                        <a:t>SEGUNDA</a:t>
                      </a:r>
                      <a:r>
                        <a:rPr lang="es-MX" sz="2500" b="1" baseline="0" dirty="0" smtClean="0">
                          <a:latin typeface="Perpetua" panose="02020502060401020303" pitchFamily="18" charset="0"/>
                        </a:rPr>
                        <a:t> ASAMBLEA</a:t>
                      </a:r>
                    </a:p>
                    <a:p>
                      <a:pPr algn="ctr"/>
                      <a:r>
                        <a:rPr lang="es-MX" sz="2000" b="0" baseline="0" dirty="0" smtClean="0">
                          <a:latin typeface="Perpetua" panose="02020502060401020303" pitchFamily="18" charset="0"/>
                        </a:rPr>
                        <a:t>INFORME DE ACTIVIDADES  Y DE EVIDENCIAS FOTOGRAFICAS DE LAS ACTIVIDADES DURANTE EL CICLO ESCOLAR.</a:t>
                      </a:r>
                      <a:endParaRPr lang="es-MX" sz="2000" b="0" dirty="0">
                        <a:latin typeface="Perpetua" panose="020205020604010203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Perpetua" panose="02020502060401020303" pitchFamily="18" charset="0"/>
                        </a:rPr>
                        <a:t>03 AL 18 DE JULIO 2017</a:t>
                      </a:r>
                      <a:endParaRPr lang="es-MX" sz="2500" dirty="0">
                        <a:latin typeface="Perpetua" panose="020205020604010203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47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614411" y="2215167"/>
            <a:ext cx="7083381" cy="3412901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>
                <a:ln w="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Perpetua" panose="02020502060401020303" pitchFamily="18" charset="0"/>
              </a:rPr>
              <a:t>COMITÉS DE  PADRES DE FAMILIA</a:t>
            </a:r>
            <a:endParaRPr lang="es-MX" sz="7200" b="1" dirty="0">
              <a:ln w="0">
                <a:solidFill>
                  <a:schemeClr val="bg1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Perpetua" panose="02020502060401020303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80" y="373643"/>
            <a:ext cx="2665927" cy="85537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479" y="327346"/>
            <a:ext cx="1405341" cy="90167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8394" y="373642"/>
            <a:ext cx="1509512" cy="72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0185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39334" y="719667"/>
            <a:ext cx="7436556" cy="12841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chemeClr val="tx1"/>
                </a:solidFill>
              </a:rPr>
              <a:t>LEY GENERAL DE EDUCACIÓN </a:t>
            </a:r>
          </a:p>
          <a:p>
            <a:pPr algn="ctr"/>
            <a:r>
              <a:rPr lang="es-ES" sz="3200" dirty="0" smtClean="0">
                <a:solidFill>
                  <a:schemeClr val="tx1"/>
                </a:solidFill>
              </a:rPr>
              <a:t>ART. 6</a:t>
            </a:r>
            <a:endParaRPr lang="es-ES" sz="3200" dirty="0">
              <a:solidFill>
                <a:schemeClr val="tx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086556" y="2582333"/>
            <a:ext cx="86642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4400" b="1" dirty="0">
                <a:latin typeface="Perpetua" panose="02020502060401020303" pitchFamily="18" charset="0"/>
              </a:rPr>
              <a:t>Las donaciones o cuotas voluntarias en ningún caso se entenderán como contraprestaciones del servicio </a:t>
            </a:r>
            <a:r>
              <a:rPr lang="es-MX" sz="4400" b="1" dirty="0" smtClean="0">
                <a:latin typeface="Perpetua" panose="02020502060401020303" pitchFamily="18" charset="0"/>
              </a:rPr>
              <a:t>educativo.</a:t>
            </a:r>
            <a:endParaRPr lang="es-MX" sz="4400" b="1" dirty="0">
              <a:latin typeface="Perpetua" panose="02020502060401020303" pitchFamily="18" charset="0"/>
            </a:endParaRPr>
          </a:p>
          <a:p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46792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3683358" y="501558"/>
            <a:ext cx="4610636" cy="1600657"/>
            <a:chOff x="733182" y="2001601"/>
            <a:chExt cx="2667762" cy="1600657"/>
          </a:xfrm>
        </p:grpSpPr>
        <p:sp>
          <p:nvSpPr>
            <p:cNvPr id="28" name="Rectángulo redondeado 27"/>
            <p:cNvSpPr/>
            <p:nvPr/>
          </p:nvSpPr>
          <p:spPr>
            <a:xfrm>
              <a:off x="733182" y="2001601"/>
              <a:ext cx="2667762" cy="1600657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29" name="Rectángulo 28"/>
            <p:cNvSpPr/>
            <p:nvPr/>
          </p:nvSpPr>
          <p:spPr>
            <a:xfrm>
              <a:off x="780064" y="2048483"/>
              <a:ext cx="2573998" cy="150689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b="1" kern="1200" dirty="0" smtClean="0"/>
                <a:t>ACTIVIDADES PRIMORDIALES DE LOS COMITÉS DE PADRES DE FAMILIA</a:t>
              </a:r>
              <a:endParaRPr lang="es-MX" sz="2000" b="1" kern="1200" dirty="0"/>
            </a:p>
          </p:txBody>
        </p:sp>
      </p:grpSp>
      <p:sp>
        <p:nvSpPr>
          <p:cNvPr id="9" name="Rectángulo 8"/>
          <p:cNvSpPr/>
          <p:nvPr/>
        </p:nvSpPr>
        <p:spPr>
          <a:xfrm>
            <a:off x="1223951" y="3534138"/>
            <a:ext cx="3539572" cy="240098"/>
          </a:xfrm>
          <a:prstGeom prst="rect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grpSp>
        <p:nvGrpSpPr>
          <p:cNvPr id="10" name="Grupo 9"/>
          <p:cNvGrpSpPr/>
          <p:nvPr/>
        </p:nvGrpSpPr>
        <p:grpSpPr>
          <a:xfrm>
            <a:off x="372857" y="2853859"/>
            <a:ext cx="2667762" cy="1600657"/>
            <a:chOff x="733182" y="4002423"/>
            <a:chExt cx="2667762" cy="1600657"/>
          </a:xfrm>
        </p:grpSpPr>
        <p:sp>
          <p:nvSpPr>
            <p:cNvPr id="26" name="Rectángulo redondeado 25"/>
            <p:cNvSpPr/>
            <p:nvPr/>
          </p:nvSpPr>
          <p:spPr>
            <a:xfrm>
              <a:off x="733182" y="4002423"/>
              <a:ext cx="2667762" cy="1600657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6000"/>
                    <a:lumMod val="100000"/>
                  </a:schemeClr>
                </a:gs>
                <a:gs pos="78000">
                  <a:schemeClr val="accent1">
                    <a:hueOff val="0"/>
                    <a:satOff val="0"/>
                    <a:lumOff val="0"/>
                    <a:alphaOff val="0"/>
                    <a:shade val="94000"/>
                    <a:lumMod val="94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ángulo 26"/>
            <p:cNvSpPr/>
            <p:nvPr/>
          </p:nvSpPr>
          <p:spPr>
            <a:xfrm>
              <a:off x="780064" y="4049305"/>
              <a:ext cx="2573998" cy="15068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kern="1200" dirty="0" smtClean="0">
                  <a:solidFill>
                    <a:schemeClr val="tx1"/>
                  </a:solidFill>
                </a:rPr>
                <a:t>REUNIR APORTACIONES VOLUNTARIAS</a:t>
              </a:r>
              <a:endParaRPr lang="es-MX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Rectángulo 10"/>
          <p:cNvSpPr/>
          <p:nvPr/>
        </p:nvSpPr>
        <p:spPr>
          <a:xfrm>
            <a:off x="7979479" y="3534138"/>
            <a:ext cx="1992270" cy="240098"/>
          </a:xfrm>
          <a:prstGeom prst="rect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grpSp>
        <p:nvGrpSpPr>
          <p:cNvPr id="12" name="Grupo 11"/>
          <p:cNvGrpSpPr/>
          <p:nvPr/>
        </p:nvGrpSpPr>
        <p:grpSpPr>
          <a:xfrm>
            <a:off x="9243269" y="2853859"/>
            <a:ext cx="2667762" cy="1600657"/>
            <a:chOff x="4281307" y="4002423"/>
            <a:chExt cx="2667762" cy="1600657"/>
          </a:xfrm>
        </p:grpSpPr>
        <p:sp>
          <p:nvSpPr>
            <p:cNvPr id="24" name="Rectángulo redondeado 23"/>
            <p:cNvSpPr/>
            <p:nvPr/>
          </p:nvSpPr>
          <p:spPr>
            <a:xfrm>
              <a:off x="4281307" y="4002423"/>
              <a:ext cx="2667762" cy="1600657"/>
            </a:xfrm>
            <a:prstGeom prst="roundRect">
              <a:avLst>
                <a:gd name="adj" fmla="val 10000"/>
              </a:avLst>
            </a:prstGeom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ángulo 24"/>
            <p:cNvSpPr/>
            <p:nvPr/>
          </p:nvSpPr>
          <p:spPr>
            <a:xfrm>
              <a:off x="4328189" y="4049305"/>
              <a:ext cx="2573998" cy="150689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kern="1200" dirty="0" smtClean="0">
                  <a:solidFill>
                    <a:schemeClr val="tx1"/>
                  </a:solidFill>
                </a:rPr>
                <a:t>EJERCER EL VOTO EN ASAMBLEA</a:t>
              </a:r>
              <a:endParaRPr lang="es-MX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Rectángulo 12"/>
          <p:cNvSpPr/>
          <p:nvPr/>
        </p:nvSpPr>
        <p:spPr>
          <a:xfrm>
            <a:off x="5291241" y="3534138"/>
            <a:ext cx="1992270" cy="240098"/>
          </a:xfrm>
          <a:prstGeom prst="rect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grpSp>
        <p:nvGrpSpPr>
          <p:cNvPr id="14" name="Grupo 13"/>
          <p:cNvGrpSpPr/>
          <p:nvPr/>
        </p:nvGrpSpPr>
        <p:grpSpPr>
          <a:xfrm>
            <a:off x="3375632" y="2885374"/>
            <a:ext cx="2667762" cy="1600657"/>
            <a:chOff x="4281307" y="2001601"/>
            <a:chExt cx="2667762" cy="1600657"/>
          </a:xfrm>
        </p:grpSpPr>
        <p:sp>
          <p:nvSpPr>
            <p:cNvPr id="22" name="Rectángulo redondeado 21"/>
            <p:cNvSpPr/>
            <p:nvPr/>
          </p:nvSpPr>
          <p:spPr>
            <a:xfrm>
              <a:off x="4281307" y="2001601"/>
              <a:ext cx="2667762" cy="1600657"/>
            </a:xfrm>
            <a:prstGeom prst="roundRect">
              <a:avLst>
                <a:gd name="adj" fmla="val 10000"/>
              </a:avLst>
            </a:prstGeom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ectángulo 22"/>
            <p:cNvSpPr/>
            <p:nvPr/>
          </p:nvSpPr>
          <p:spPr>
            <a:xfrm>
              <a:off x="4328189" y="2048483"/>
              <a:ext cx="2573998" cy="150689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kern="1200" dirty="0" smtClean="0">
                  <a:solidFill>
                    <a:schemeClr val="tx1"/>
                  </a:solidFill>
                </a:rPr>
                <a:t>PARTICIPAR EN EL FOMENTO DE LAS COOPERATIVAS ESCOLARES, AHORRO Y PARCELAS ESCOLARES</a:t>
              </a:r>
              <a:endParaRPr lang="es-MX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6287376" y="2879102"/>
            <a:ext cx="2667762" cy="1600657"/>
            <a:chOff x="4281307" y="779"/>
            <a:chExt cx="2667762" cy="1600657"/>
          </a:xfrm>
        </p:grpSpPr>
        <p:sp>
          <p:nvSpPr>
            <p:cNvPr id="20" name="Rectángulo redondeado 19"/>
            <p:cNvSpPr/>
            <p:nvPr/>
          </p:nvSpPr>
          <p:spPr>
            <a:xfrm>
              <a:off x="4281307" y="779"/>
              <a:ext cx="2667762" cy="1600657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6000"/>
                    <a:lumMod val="100000"/>
                  </a:schemeClr>
                </a:gs>
                <a:gs pos="78000">
                  <a:schemeClr val="accent1">
                    <a:hueOff val="0"/>
                    <a:satOff val="0"/>
                    <a:lumOff val="0"/>
                    <a:alphaOff val="0"/>
                    <a:shade val="94000"/>
                    <a:lumMod val="94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s-MX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COLABORAR EN EL MEJORAMIENTO DE LA COMUNIDAD ESCOLAR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/>
            <p:cNvSpPr/>
            <p:nvPr/>
          </p:nvSpPr>
          <p:spPr>
            <a:xfrm>
              <a:off x="4328189" y="47661"/>
              <a:ext cx="2573998" cy="15068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30809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06512" y="1740014"/>
            <a:ext cx="1164303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s-ES" sz="2400" dirty="0" smtClean="0">
                <a:solidFill>
                  <a:srgbClr val="000000"/>
                </a:solidFill>
              </a:rPr>
              <a:t>NO ESTABLECER LA CUOTA DE PADRES.</a:t>
            </a:r>
          </a:p>
          <a:p>
            <a:pPr marL="742950" indent="-742950">
              <a:buAutoNum type="arabicPeriod"/>
            </a:pPr>
            <a:r>
              <a:rPr lang="es-ES" sz="2400" dirty="0" smtClean="0">
                <a:solidFill>
                  <a:srgbClr val="000000"/>
                </a:solidFill>
              </a:rPr>
              <a:t>NO REALIZAR EVENTOS PARA OBTENER RECURSO SIN AUTORIZACION DE LA ASAMBLEA.</a:t>
            </a:r>
          </a:p>
          <a:p>
            <a:pPr marL="742950" indent="-742950">
              <a:buAutoNum type="arabicPeriod"/>
            </a:pPr>
            <a:r>
              <a:rPr lang="es-ES" sz="2400" dirty="0" smtClean="0">
                <a:solidFill>
                  <a:srgbClr val="000000"/>
                </a:solidFill>
              </a:rPr>
              <a:t>NO REALIZAR LAS COMPRAS DE MATERIALES O SERVICIOS CON FAMILIARES PARA FAVORECERLOS. </a:t>
            </a:r>
          </a:p>
          <a:p>
            <a:pPr marL="742950" indent="-742950">
              <a:buAutoNum type="arabicPeriod"/>
            </a:pPr>
            <a:r>
              <a:rPr lang="es-ES" sz="2400" dirty="0" smtClean="0">
                <a:solidFill>
                  <a:srgbClr val="000000"/>
                </a:solidFill>
              </a:rPr>
              <a:t>NO INTERVENIR EN CUESTIONES LABORALES DE LOS MAESTROS.</a:t>
            </a:r>
          </a:p>
          <a:p>
            <a:pPr marL="742950" indent="-742950">
              <a:buAutoNum type="arabicPeriod"/>
            </a:pPr>
            <a:r>
              <a:rPr lang="es-ES" sz="2400" dirty="0" smtClean="0">
                <a:solidFill>
                  <a:srgbClr val="000000"/>
                </a:solidFill>
              </a:rPr>
              <a:t>NO SON AUTORIDAD EN LAS ESCUELAS.</a:t>
            </a:r>
          </a:p>
          <a:p>
            <a:pPr marL="742950" indent="-742950">
              <a:buAutoNum type="arabicPeriod"/>
            </a:pPr>
            <a:r>
              <a:rPr lang="es-ES" sz="2400" dirty="0" smtClean="0">
                <a:solidFill>
                  <a:srgbClr val="000000"/>
                </a:solidFill>
              </a:rPr>
              <a:t>NO REALIZAR ASAMBLEAS SIN EL VISTO BUENO DEL DIRECTOR NI FUERA DE LA INSTITUCIÓN.</a:t>
            </a:r>
          </a:p>
          <a:p>
            <a:pPr marL="742950" indent="-742950">
              <a:buAutoNum type="arabicPeriod"/>
            </a:pPr>
            <a:r>
              <a:rPr lang="es-ES" sz="2400" dirty="0" smtClean="0">
                <a:solidFill>
                  <a:srgbClr val="000000"/>
                </a:solidFill>
              </a:rPr>
              <a:t>NO REALIZAR GASTOS DEL NUEVO CICLO ESCOLAR Y POR LO TANTO ENTREGAR ÍNTEGRAS LAS CUOTAS DE PADRES AL NUEVO COMITÉ.</a:t>
            </a:r>
          </a:p>
          <a:p>
            <a:endParaRPr lang="es-ES" sz="2400" dirty="0" smtClean="0">
              <a:solidFill>
                <a:srgbClr val="000000"/>
              </a:solidFill>
            </a:endParaRPr>
          </a:p>
          <a:p>
            <a:pPr marL="742950" indent="-742950">
              <a:buAutoNum type="arabicPeriod"/>
            </a:pPr>
            <a:endParaRPr lang="es-ES" sz="2400" dirty="0">
              <a:solidFill>
                <a:srgbClr val="00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88229" y="671565"/>
            <a:ext cx="8430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rgbClr val="54A021"/>
                </a:solidFill>
              </a:rPr>
              <a:t>LIMITACIONES DEL COMITÉ DE PADRES DE FAMILIA</a:t>
            </a:r>
            <a:endParaRPr lang="es-ES" sz="2800" b="1" dirty="0">
              <a:solidFill>
                <a:srgbClr val="54A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795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9666" y="437444"/>
            <a:ext cx="11069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PERIODO DE ADMINISTRACIÓN DEL COMITÉ DE PADRES DE FAMILIA</a:t>
            </a:r>
            <a:endParaRPr lang="es-E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77977" y="1410398"/>
            <a:ext cx="8757460" cy="3970318"/>
          </a:xfrm>
          <a:prstGeom prst="rect">
            <a:avLst/>
          </a:prstGeom>
          <a:solidFill>
            <a:srgbClr val="C0E474"/>
          </a:solidFill>
        </p:spPr>
        <p:txBody>
          <a:bodyPr wrap="square" rtlCol="0">
            <a:spAutoFit/>
          </a:bodyPr>
          <a:lstStyle/>
          <a:p>
            <a:endParaRPr lang="es-ES" sz="2800" b="1" dirty="0" smtClean="0"/>
          </a:p>
          <a:p>
            <a:endParaRPr lang="es-ES" sz="2800" b="1" dirty="0"/>
          </a:p>
          <a:p>
            <a:r>
              <a:rPr lang="es-ES" sz="2800" b="1" dirty="0" smtClean="0"/>
              <a:t>-PREESCOLAR: </a:t>
            </a:r>
            <a:r>
              <a:rPr lang="es-ES" sz="2800" dirty="0" smtClean="0"/>
              <a:t>UN AÑO TODOS LOS INTEGRANTES SIN EXCEPCIÓN.</a:t>
            </a:r>
          </a:p>
          <a:p>
            <a:endParaRPr lang="es-ES" sz="2800" b="1" dirty="0" smtClean="0"/>
          </a:p>
          <a:p>
            <a:r>
              <a:rPr lang="es-ES" sz="2800" b="1" dirty="0" smtClean="0"/>
              <a:t>-PRIMARIA Y SECUNDARIA</a:t>
            </a:r>
            <a:r>
              <a:rPr lang="es-ES" sz="2800" dirty="0" smtClean="0"/>
              <a:t>: PUEDEN PERMANECER DOS AÑOS EL PRESIDENTE, TESORERO Y LOS TRES ÚLTIMOS VOCALES SIEMPRE Y CUANDO LA ASAMBLEA ASÍ LO DETERMINE. ART. 30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98105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914002213"/>
              </p:ext>
            </p:extLst>
          </p:nvPr>
        </p:nvGraphicFramePr>
        <p:xfrm>
          <a:off x="579549" y="425003"/>
          <a:ext cx="11088710" cy="5962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02430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82533" y="942708"/>
            <a:ext cx="984766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000" b="1" dirty="0" smtClean="0">
                <a:solidFill>
                  <a:srgbClr val="54A021"/>
                </a:solidFill>
              </a:rPr>
              <a:t>LOS CARGOS SON HONORÍFICOS</a:t>
            </a:r>
          </a:p>
          <a:p>
            <a:pPr algn="just"/>
            <a:endParaRPr lang="es-ES" sz="4000" dirty="0" smtClean="0">
              <a:solidFill>
                <a:srgbClr val="000000"/>
              </a:solidFill>
            </a:endParaRPr>
          </a:p>
          <a:p>
            <a:pPr algn="just"/>
            <a:r>
              <a:rPr lang="es-ES" sz="4000" dirty="0" smtClean="0">
                <a:solidFill>
                  <a:srgbClr val="000000"/>
                </a:solidFill>
              </a:rPr>
              <a:t>Serán honoríficos </a:t>
            </a:r>
            <a:r>
              <a:rPr lang="es-ES" sz="4000" dirty="0">
                <a:solidFill>
                  <a:srgbClr val="000000"/>
                </a:solidFill>
              </a:rPr>
              <a:t>y, en </a:t>
            </a:r>
            <a:r>
              <a:rPr lang="es-ES" sz="4000" dirty="0" smtClean="0">
                <a:solidFill>
                  <a:srgbClr val="000000"/>
                </a:solidFill>
              </a:rPr>
              <a:t>consecuencia no </a:t>
            </a:r>
          </a:p>
          <a:p>
            <a:pPr algn="just"/>
            <a:r>
              <a:rPr lang="es-ES" sz="4000" dirty="0" smtClean="0">
                <a:solidFill>
                  <a:srgbClr val="000000"/>
                </a:solidFill>
              </a:rPr>
              <a:t>remunerados los </a:t>
            </a:r>
            <a:r>
              <a:rPr lang="es-ES" sz="4000" dirty="0">
                <a:solidFill>
                  <a:srgbClr val="000000"/>
                </a:solidFill>
              </a:rPr>
              <a:t>trabajos que desarrollen </a:t>
            </a:r>
            <a:r>
              <a:rPr lang="es-ES" sz="4000" dirty="0" smtClean="0">
                <a:solidFill>
                  <a:srgbClr val="000000"/>
                </a:solidFill>
              </a:rPr>
              <a:t>los</a:t>
            </a:r>
            <a:r>
              <a:rPr lang="es-ES" sz="4000" dirty="0">
                <a:solidFill>
                  <a:srgbClr val="000000"/>
                </a:solidFill>
              </a:rPr>
              <a:t> </a:t>
            </a:r>
            <a:r>
              <a:rPr lang="es-ES" sz="4000" dirty="0" smtClean="0">
                <a:solidFill>
                  <a:srgbClr val="000000"/>
                </a:solidFill>
              </a:rPr>
              <a:t>miembros </a:t>
            </a:r>
            <a:r>
              <a:rPr lang="es-ES" sz="4000" dirty="0">
                <a:solidFill>
                  <a:srgbClr val="000000"/>
                </a:solidFill>
              </a:rPr>
              <a:t>y representante de las asociaciones</a:t>
            </a:r>
            <a:r>
              <a:rPr lang="es-ES" sz="4000" dirty="0" smtClean="0">
                <a:solidFill>
                  <a:srgbClr val="000000"/>
                </a:solidFill>
              </a:rPr>
              <a:t>,</a:t>
            </a:r>
            <a:r>
              <a:rPr lang="es-ES" sz="4000" dirty="0">
                <a:solidFill>
                  <a:srgbClr val="000000"/>
                </a:solidFill>
              </a:rPr>
              <a:t> </a:t>
            </a:r>
            <a:r>
              <a:rPr lang="es-ES" sz="4000" dirty="0" smtClean="0">
                <a:solidFill>
                  <a:srgbClr val="000000"/>
                </a:solidFill>
              </a:rPr>
              <a:t>para </a:t>
            </a:r>
            <a:r>
              <a:rPr lang="es-ES" sz="4000" dirty="0">
                <a:solidFill>
                  <a:srgbClr val="000000"/>
                </a:solidFill>
              </a:rPr>
              <a:t>el cumplimiento de su </a:t>
            </a:r>
            <a:r>
              <a:rPr lang="es-ES" sz="4000" dirty="0" smtClean="0">
                <a:solidFill>
                  <a:srgbClr val="000000"/>
                </a:solidFill>
              </a:rPr>
              <a:t>objeto. Art. 43</a:t>
            </a:r>
            <a:endParaRPr lang="es-ES" sz="4000" dirty="0">
              <a:solidFill>
                <a:srgbClr val="000000"/>
              </a:solidFill>
            </a:endParaRPr>
          </a:p>
          <a:p>
            <a:pPr algn="just"/>
            <a:endParaRPr lang="es-E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50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86115" y="2265541"/>
            <a:ext cx="1091093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70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Perpetua" panose="02020502060401020303" pitchFamily="18" charset="0"/>
              </a:rPr>
              <a:t>CONSEJOS DE PARTICIPACIÓN </a:t>
            </a:r>
          </a:p>
          <a:p>
            <a:pPr algn="ctr"/>
            <a:r>
              <a:rPr lang="es-MX" sz="70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Perpetua" panose="02020502060401020303" pitchFamily="18" charset="0"/>
              </a:rPr>
              <a:t>SOCIAL EN LA EDUCACIÓN</a:t>
            </a:r>
            <a:endParaRPr lang="es-MX" sz="70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00206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Perpetua" panose="02020502060401020303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80" y="373643"/>
            <a:ext cx="2665927" cy="85537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479" y="327346"/>
            <a:ext cx="1405341" cy="90167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8394" y="373642"/>
            <a:ext cx="1509512" cy="72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275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84521" y="613168"/>
            <a:ext cx="79844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accent2"/>
                </a:solidFill>
              </a:rPr>
              <a:t>ACTAS DE ACUERDOS DE ASAMBLEAS</a:t>
            </a:r>
            <a:endParaRPr lang="es-ES" sz="3200" b="1" dirty="0">
              <a:solidFill>
                <a:schemeClr val="accent2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00649" y="1985499"/>
            <a:ext cx="100134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1.LA CUOTA DE PADRES, LA CUAL SE ESTABLECERÁ CON EL 50+1 DE LOS VOTOS A FAVOR.</a:t>
            </a:r>
          </a:p>
          <a:p>
            <a:endParaRPr lang="es-ES" sz="2400" dirty="0"/>
          </a:p>
          <a:p>
            <a:r>
              <a:rPr lang="es-ES" sz="2400" dirty="0" smtClean="0"/>
              <a:t>2. DETERMINAR EN QUE RUBROS SE GASTARÁ LA COOPERACIÓN PARA QUE NO TENGA OTRO DESTINO.</a:t>
            </a:r>
          </a:p>
          <a:p>
            <a:endParaRPr lang="es-ES" sz="2400" dirty="0" smtClean="0"/>
          </a:p>
          <a:p>
            <a:r>
              <a:rPr lang="es-ES" sz="2400" dirty="0" smtClean="0"/>
              <a:t>3. LA REALIZACIÓN DE LOS EVENTOS.</a:t>
            </a:r>
            <a:endParaRPr lang="es-ES" sz="2400" dirty="0"/>
          </a:p>
          <a:p>
            <a:endParaRPr lang="es-ES" sz="2400" dirty="0" smtClean="0"/>
          </a:p>
          <a:p>
            <a:r>
              <a:rPr lang="es-ES" sz="2400" dirty="0"/>
              <a:t>4</a:t>
            </a:r>
            <a:r>
              <a:rPr lang="es-ES" sz="2400" dirty="0" smtClean="0"/>
              <a:t>. EL CAMBIO DE UNIFORMES.</a:t>
            </a:r>
          </a:p>
          <a:p>
            <a:endParaRPr lang="es-ES" sz="2400" dirty="0" smtClean="0"/>
          </a:p>
          <a:p>
            <a:r>
              <a:rPr lang="es-ES" sz="2400" dirty="0" smtClean="0"/>
              <a:t>5. EL PLAZO PARA SOLICITAR LA DEVOLUCIÓN DE LA COOPERACIÓN EN CASO DE QUE SU HIJO SEA RETIRADO DE LA INSTITUCIÓN</a:t>
            </a:r>
            <a:r>
              <a:rPr lang="es-E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72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507090" y="3105836"/>
            <a:ext cx="731949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70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Perpetua" panose="02020502060401020303" pitchFamily="18" charset="0"/>
              </a:rPr>
              <a:t>PROCEDIMIENTO</a:t>
            </a:r>
          </a:p>
          <a:p>
            <a:pPr algn="ctr"/>
            <a:r>
              <a:rPr lang="es-MX" sz="70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Perpetua" panose="02020502060401020303" pitchFamily="18" charset="0"/>
              </a:rPr>
              <a:t>A.P.F.</a:t>
            </a:r>
            <a:endParaRPr lang="es-MX" sz="70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00206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Perpetua" panose="02020502060401020303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8394" y="373642"/>
            <a:ext cx="1509512" cy="7210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479" y="327346"/>
            <a:ext cx="1405341" cy="90167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580" y="373643"/>
            <a:ext cx="2665927" cy="85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5795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521155" y="719666"/>
            <a:ext cx="11062979" cy="5449314"/>
            <a:chOff x="521155" y="719666"/>
            <a:chExt cx="11062979" cy="5449314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4" name="Forma 3"/>
            <p:cNvSpPr/>
            <p:nvPr/>
          </p:nvSpPr>
          <p:spPr>
            <a:xfrm>
              <a:off x="521155" y="719666"/>
              <a:ext cx="11062979" cy="5449314"/>
            </a:xfrm>
            <a:prstGeom prst="swooshArrow">
              <a:avLst>
                <a:gd name="adj1" fmla="val 25000"/>
                <a:gd name="adj2" fmla="val 25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Elipse 4"/>
            <p:cNvSpPr/>
            <p:nvPr/>
          </p:nvSpPr>
          <p:spPr>
            <a:xfrm>
              <a:off x="1772899" y="4681630"/>
              <a:ext cx="207194" cy="200534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orma libre 5"/>
            <p:cNvSpPr/>
            <p:nvPr/>
          </p:nvSpPr>
          <p:spPr>
            <a:xfrm>
              <a:off x="1371388" y="5128242"/>
              <a:ext cx="1733900" cy="781781"/>
            </a:xfrm>
            <a:custGeom>
              <a:avLst/>
              <a:gdLst>
                <a:gd name="connsiteX0" fmla="*/ 0 w 1180107"/>
                <a:gd name="connsiteY0" fmla="*/ 0 h 1296936"/>
                <a:gd name="connsiteX1" fmla="*/ 1180107 w 1180107"/>
                <a:gd name="connsiteY1" fmla="*/ 0 h 1296936"/>
                <a:gd name="connsiteX2" fmla="*/ 1180107 w 1180107"/>
                <a:gd name="connsiteY2" fmla="*/ 1296936 h 1296936"/>
                <a:gd name="connsiteX3" fmla="*/ 0 w 1180107"/>
                <a:gd name="connsiteY3" fmla="*/ 1296936 h 1296936"/>
                <a:gd name="connsiteX4" fmla="*/ 0 w 1180107"/>
                <a:gd name="connsiteY4" fmla="*/ 0 h 1296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0107" h="1296936">
                  <a:moveTo>
                    <a:pt x="0" y="0"/>
                  </a:moveTo>
                  <a:lnTo>
                    <a:pt x="1180107" y="0"/>
                  </a:lnTo>
                  <a:lnTo>
                    <a:pt x="1180107" y="1296936"/>
                  </a:lnTo>
                  <a:lnTo>
                    <a:pt x="0" y="129693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259" tIns="0" rIns="0" bIns="0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CONVOCAR ASAMBLEA </a:t>
              </a:r>
              <a:endParaRPr lang="es-MX" sz="24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  <p:sp>
          <p:nvSpPr>
            <p:cNvPr id="7" name="Elipse 6"/>
            <p:cNvSpPr/>
            <p:nvPr/>
          </p:nvSpPr>
          <p:spPr>
            <a:xfrm>
              <a:off x="3145903" y="3710479"/>
              <a:ext cx="324304" cy="313880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orma libre 7"/>
            <p:cNvSpPr/>
            <p:nvPr/>
          </p:nvSpPr>
          <p:spPr>
            <a:xfrm>
              <a:off x="3159728" y="4046792"/>
              <a:ext cx="1495403" cy="986326"/>
            </a:xfrm>
            <a:custGeom>
              <a:avLst/>
              <a:gdLst>
                <a:gd name="connsiteX0" fmla="*/ 0 w 1495403"/>
                <a:gd name="connsiteY0" fmla="*/ 0 h 2283262"/>
                <a:gd name="connsiteX1" fmla="*/ 1495403 w 1495403"/>
                <a:gd name="connsiteY1" fmla="*/ 0 h 2283262"/>
                <a:gd name="connsiteX2" fmla="*/ 1495403 w 1495403"/>
                <a:gd name="connsiteY2" fmla="*/ 2283262 h 2283262"/>
                <a:gd name="connsiteX3" fmla="*/ 0 w 1495403"/>
                <a:gd name="connsiteY3" fmla="*/ 2283262 h 2283262"/>
                <a:gd name="connsiteX4" fmla="*/ 0 w 1495403"/>
                <a:gd name="connsiteY4" fmla="*/ 0 h 2283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5403" h="2283262">
                  <a:moveTo>
                    <a:pt x="0" y="0"/>
                  </a:moveTo>
                  <a:lnTo>
                    <a:pt x="1495403" y="0"/>
                  </a:lnTo>
                  <a:lnTo>
                    <a:pt x="1495403" y="2283262"/>
                  </a:lnTo>
                  <a:lnTo>
                    <a:pt x="0" y="22832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6319" tIns="0" rIns="0" bIns="0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ELEGIR MESA DE DEBATES</a:t>
              </a:r>
              <a:endParaRPr lang="es-MX" sz="24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  <p:sp>
          <p:nvSpPr>
            <p:cNvPr id="9" name="Elipse 8"/>
            <p:cNvSpPr/>
            <p:nvPr/>
          </p:nvSpPr>
          <p:spPr>
            <a:xfrm>
              <a:off x="4942296" y="2910090"/>
              <a:ext cx="432405" cy="41850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orma libre 9"/>
            <p:cNvSpPr/>
            <p:nvPr/>
          </p:nvSpPr>
          <p:spPr>
            <a:xfrm>
              <a:off x="4795650" y="3328597"/>
              <a:ext cx="1824605" cy="1826089"/>
            </a:xfrm>
            <a:custGeom>
              <a:avLst/>
              <a:gdLst>
                <a:gd name="connsiteX0" fmla="*/ 0 w 1738632"/>
                <a:gd name="connsiteY0" fmla="*/ 0 h 3062514"/>
                <a:gd name="connsiteX1" fmla="*/ 1738632 w 1738632"/>
                <a:gd name="connsiteY1" fmla="*/ 0 h 3062514"/>
                <a:gd name="connsiteX2" fmla="*/ 1738632 w 1738632"/>
                <a:gd name="connsiteY2" fmla="*/ 3062514 h 3062514"/>
                <a:gd name="connsiteX3" fmla="*/ 0 w 1738632"/>
                <a:gd name="connsiteY3" fmla="*/ 3062514 h 3062514"/>
                <a:gd name="connsiteX4" fmla="*/ 0 w 1738632"/>
                <a:gd name="connsiteY4" fmla="*/ 0 h 3062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632" h="3062514">
                  <a:moveTo>
                    <a:pt x="0" y="0"/>
                  </a:moveTo>
                  <a:lnTo>
                    <a:pt x="1738632" y="0"/>
                  </a:lnTo>
                  <a:lnTo>
                    <a:pt x="1738632" y="3062514"/>
                  </a:lnTo>
                  <a:lnTo>
                    <a:pt x="0" y="306251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1758" tIns="0" rIns="0" bIns="0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ELECCIÓN DE MESA DIRECTIVA Y TOMA DE PROTESTA</a:t>
              </a:r>
              <a:endParaRPr lang="es-MX" sz="24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  <p:sp>
          <p:nvSpPr>
            <p:cNvPr id="11" name="Elipse 10"/>
            <p:cNvSpPr/>
            <p:nvPr/>
          </p:nvSpPr>
          <p:spPr>
            <a:xfrm>
              <a:off x="6613501" y="2247653"/>
              <a:ext cx="558524" cy="540571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orma libre 11"/>
            <p:cNvSpPr/>
            <p:nvPr/>
          </p:nvSpPr>
          <p:spPr>
            <a:xfrm>
              <a:off x="6620255" y="2813285"/>
              <a:ext cx="1989048" cy="1567235"/>
            </a:xfrm>
            <a:custGeom>
              <a:avLst/>
              <a:gdLst>
                <a:gd name="connsiteX0" fmla="*/ 0 w 1801691"/>
                <a:gd name="connsiteY0" fmla="*/ 0 h 3651040"/>
                <a:gd name="connsiteX1" fmla="*/ 1801691 w 1801691"/>
                <a:gd name="connsiteY1" fmla="*/ 0 h 3651040"/>
                <a:gd name="connsiteX2" fmla="*/ 1801691 w 1801691"/>
                <a:gd name="connsiteY2" fmla="*/ 3651040 h 3651040"/>
                <a:gd name="connsiteX3" fmla="*/ 0 w 1801691"/>
                <a:gd name="connsiteY3" fmla="*/ 3651040 h 3651040"/>
                <a:gd name="connsiteX4" fmla="*/ 0 w 1801691"/>
                <a:gd name="connsiteY4" fmla="*/ 0 h 3651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1691" h="3651040">
                  <a:moveTo>
                    <a:pt x="0" y="0"/>
                  </a:moveTo>
                  <a:lnTo>
                    <a:pt x="1801691" y="0"/>
                  </a:lnTo>
                  <a:lnTo>
                    <a:pt x="1801691" y="3651040"/>
                  </a:lnTo>
                  <a:lnTo>
                    <a:pt x="0" y="36510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6438" tIns="0" rIns="0" bIns="0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ENTREGA RECEPCIÓN DE LIBROS CONTABLES</a:t>
              </a:r>
              <a:endParaRPr lang="es-MX" sz="24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  <p:sp>
          <p:nvSpPr>
            <p:cNvPr id="13" name="Elipse 12"/>
            <p:cNvSpPr/>
            <p:nvPr/>
          </p:nvSpPr>
          <p:spPr>
            <a:xfrm>
              <a:off x="8624968" y="1813888"/>
              <a:ext cx="711668" cy="688793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orma libre 13"/>
            <p:cNvSpPr/>
            <p:nvPr/>
          </p:nvSpPr>
          <p:spPr>
            <a:xfrm>
              <a:off x="8770180" y="2400034"/>
              <a:ext cx="2169353" cy="1438618"/>
            </a:xfrm>
            <a:custGeom>
              <a:avLst/>
              <a:gdLst>
                <a:gd name="connsiteX0" fmla="*/ 0 w 1801691"/>
                <a:gd name="connsiteY0" fmla="*/ 0 h 4010695"/>
                <a:gd name="connsiteX1" fmla="*/ 1801691 w 1801691"/>
                <a:gd name="connsiteY1" fmla="*/ 0 h 4010695"/>
                <a:gd name="connsiteX2" fmla="*/ 1801691 w 1801691"/>
                <a:gd name="connsiteY2" fmla="*/ 4010695 h 4010695"/>
                <a:gd name="connsiteX3" fmla="*/ 0 w 1801691"/>
                <a:gd name="connsiteY3" fmla="*/ 4010695 h 4010695"/>
                <a:gd name="connsiteX4" fmla="*/ 0 w 1801691"/>
                <a:gd name="connsiteY4" fmla="*/ 0 h 4010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1691" h="4010695">
                  <a:moveTo>
                    <a:pt x="0" y="0"/>
                  </a:moveTo>
                  <a:lnTo>
                    <a:pt x="1801691" y="0"/>
                  </a:lnTo>
                  <a:lnTo>
                    <a:pt x="1801691" y="4010695"/>
                  </a:lnTo>
                  <a:lnTo>
                    <a:pt x="0" y="40106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4977" tIns="0" rIns="0" bIns="0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CONSTITUIR EL ACTA DE A.P.F. Y DARLA DE ALTA EN LA C.P.S.</a:t>
              </a:r>
              <a:endParaRPr lang="es-MX" sz="24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839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424990" y="668150"/>
            <a:ext cx="11281906" cy="5449314"/>
            <a:chOff x="463626" y="732545"/>
            <a:chExt cx="11281906" cy="5449314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4" name="Forma 3"/>
            <p:cNvSpPr/>
            <p:nvPr/>
          </p:nvSpPr>
          <p:spPr>
            <a:xfrm>
              <a:off x="463626" y="732545"/>
              <a:ext cx="11062979" cy="5449314"/>
            </a:xfrm>
            <a:prstGeom prst="swooshArrow">
              <a:avLst>
                <a:gd name="adj1" fmla="val 25000"/>
                <a:gd name="adj2" fmla="val 25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Elipse 4"/>
            <p:cNvSpPr/>
            <p:nvPr/>
          </p:nvSpPr>
          <p:spPr>
            <a:xfrm>
              <a:off x="1898714" y="4617229"/>
              <a:ext cx="207194" cy="200534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orma libre 5"/>
            <p:cNvSpPr/>
            <p:nvPr/>
          </p:nvSpPr>
          <p:spPr>
            <a:xfrm>
              <a:off x="882760" y="5087687"/>
              <a:ext cx="2430878" cy="977731"/>
            </a:xfrm>
            <a:custGeom>
              <a:avLst/>
              <a:gdLst>
                <a:gd name="connsiteX0" fmla="*/ 0 w 1180107"/>
                <a:gd name="connsiteY0" fmla="*/ 0 h 1296936"/>
                <a:gd name="connsiteX1" fmla="*/ 1180107 w 1180107"/>
                <a:gd name="connsiteY1" fmla="*/ 0 h 1296936"/>
                <a:gd name="connsiteX2" fmla="*/ 1180107 w 1180107"/>
                <a:gd name="connsiteY2" fmla="*/ 1296936 h 1296936"/>
                <a:gd name="connsiteX3" fmla="*/ 0 w 1180107"/>
                <a:gd name="connsiteY3" fmla="*/ 1296936 h 1296936"/>
                <a:gd name="connsiteX4" fmla="*/ 0 w 1180107"/>
                <a:gd name="connsiteY4" fmla="*/ 0 h 1296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0107" h="1296936">
                  <a:moveTo>
                    <a:pt x="0" y="0"/>
                  </a:moveTo>
                  <a:lnTo>
                    <a:pt x="1180107" y="0"/>
                  </a:lnTo>
                  <a:lnTo>
                    <a:pt x="1180107" y="1296936"/>
                  </a:lnTo>
                  <a:lnTo>
                    <a:pt x="0" y="129693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259" tIns="0" rIns="0" bIns="0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b="1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COMITÉ ENTRANTE REVISARÁ LIBROS CONTABLES. </a:t>
              </a:r>
              <a:endParaRPr lang="es-MX" sz="20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  <p:sp>
          <p:nvSpPr>
            <p:cNvPr id="7" name="Elipse 6"/>
            <p:cNvSpPr/>
            <p:nvPr/>
          </p:nvSpPr>
          <p:spPr>
            <a:xfrm>
              <a:off x="3523252" y="3458318"/>
              <a:ext cx="324304" cy="313880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orma libre 7"/>
            <p:cNvSpPr/>
            <p:nvPr/>
          </p:nvSpPr>
          <p:spPr>
            <a:xfrm>
              <a:off x="3313638" y="3808443"/>
              <a:ext cx="1922527" cy="2283262"/>
            </a:xfrm>
            <a:custGeom>
              <a:avLst/>
              <a:gdLst>
                <a:gd name="connsiteX0" fmla="*/ 0 w 1495403"/>
                <a:gd name="connsiteY0" fmla="*/ 0 h 2283262"/>
                <a:gd name="connsiteX1" fmla="*/ 1495403 w 1495403"/>
                <a:gd name="connsiteY1" fmla="*/ 0 h 2283262"/>
                <a:gd name="connsiteX2" fmla="*/ 1495403 w 1495403"/>
                <a:gd name="connsiteY2" fmla="*/ 2283262 h 2283262"/>
                <a:gd name="connsiteX3" fmla="*/ 0 w 1495403"/>
                <a:gd name="connsiteY3" fmla="*/ 2283262 h 2283262"/>
                <a:gd name="connsiteX4" fmla="*/ 0 w 1495403"/>
                <a:gd name="connsiteY4" fmla="*/ 0 h 2283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5403" h="2283262">
                  <a:moveTo>
                    <a:pt x="0" y="0"/>
                  </a:moveTo>
                  <a:lnTo>
                    <a:pt x="1495403" y="0"/>
                  </a:lnTo>
                  <a:lnTo>
                    <a:pt x="1495403" y="2283262"/>
                  </a:lnTo>
                  <a:lnTo>
                    <a:pt x="0" y="22832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6319" tIns="0" rIns="0" bIns="0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b="1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DIRECTOR Y COMITÉ HARÁ RECORRIDO POR LA ESCUELA PARA CONOCER SUS NECESIDADES </a:t>
              </a:r>
              <a:endParaRPr lang="es-MX" sz="20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  <p:sp>
          <p:nvSpPr>
            <p:cNvPr id="9" name="Elipse 8"/>
            <p:cNvSpPr/>
            <p:nvPr/>
          </p:nvSpPr>
          <p:spPr>
            <a:xfrm>
              <a:off x="4993812" y="2897211"/>
              <a:ext cx="432405" cy="41850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orma libre 9"/>
            <p:cNvSpPr/>
            <p:nvPr/>
          </p:nvSpPr>
          <p:spPr>
            <a:xfrm>
              <a:off x="5140343" y="3302153"/>
              <a:ext cx="2048181" cy="2003943"/>
            </a:xfrm>
            <a:custGeom>
              <a:avLst/>
              <a:gdLst>
                <a:gd name="connsiteX0" fmla="*/ 0 w 1738632"/>
                <a:gd name="connsiteY0" fmla="*/ 0 h 3062514"/>
                <a:gd name="connsiteX1" fmla="*/ 1738632 w 1738632"/>
                <a:gd name="connsiteY1" fmla="*/ 0 h 3062514"/>
                <a:gd name="connsiteX2" fmla="*/ 1738632 w 1738632"/>
                <a:gd name="connsiteY2" fmla="*/ 3062514 h 3062514"/>
                <a:gd name="connsiteX3" fmla="*/ 0 w 1738632"/>
                <a:gd name="connsiteY3" fmla="*/ 3062514 h 3062514"/>
                <a:gd name="connsiteX4" fmla="*/ 0 w 1738632"/>
                <a:gd name="connsiteY4" fmla="*/ 0 h 3062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632" h="3062514">
                  <a:moveTo>
                    <a:pt x="0" y="0"/>
                  </a:moveTo>
                  <a:lnTo>
                    <a:pt x="1738632" y="0"/>
                  </a:lnTo>
                  <a:lnTo>
                    <a:pt x="1738632" y="3062514"/>
                  </a:lnTo>
                  <a:lnTo>
                    <a:pt x="0" y="306251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1758" tIns="0" rIns="0" bIns="0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b="1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POR ESCRITO EL DIRECTOR SOLICITARÁ LISTADO DE MATERIALES Y SERVICIOS</a:t>
              </a:r>
              <a:endParaRPr lang="es-MX" sz="20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  <p:sp>
          <p:nvSpPr>
            <p:cNvPr id="11" name="Elipse 10"/>
            <p:cNvSpPr/>
            <p:nvPr/>
          </p:nvSpPr>
          <p:spPr>
            <a:xfrm>
              <a:off x="6613501" y="2247653"/>
              <a:ext cx="558524" cy="540571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orma libre 11"/>
            <p:cNvSpPr/>
            <p:nvPr/>
          </p:nvSpPr>
          <p:spPr>
            <a:xfrm>
              <a:off x="6998473" y="2643850"/>
              <a:ext cx="2441741" cy="1255435"/>
            </a:xfrm>
            <a:custGeom>
              <a:avLst/>
              <a:gdLst>
                <a:gd name="connsiteX0" fmla="*/ 0 w 1801691"/>
                <a:gd name="connsiteY0" fmla="*/ 0 h 3651040"/>
                <a:gd name="connsiteX1" fmla="*/ 1801691 w 1801691"/>
                <a:gd name="connsiteY1" fmla="*/ 0 h 3651040"/>
                <a:gd name="connsiteX2" fmla="*/ 1801691 w 1801691"/>
                <a:gd name="connsiteY2" fmla="*/ 3651040 h 3651040"/>
                <a:gd name="connsiteX3" fmla="*/ 0 w 1801691"/>
                <a:gd name="connsiteY3" fmla="*/ 3651040 h 3651040"/>
                <a:gd name="connsiteX4" fmla="*/ 0 w 1801691"/>
                <a:gd name="connsiteY4" fmla="*/ 0 h 3651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1691" h="3651040">
                  <a:moveTo>
                    <a:pt x="0" y="0"/>
                  </a:moveTo>
                  <a:lnTo>
                    <a:pt x="1801691" y="0"/>
                  </a:lnTo>
                  <a:lnTo>
                    <a:pt x="1801691" y="3651040"/>
                  </a:lnTo>
                  <a:lnTo>
                    <a:pt x="0" y="36510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6438" tIns="0" rIns="0" bIns="0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A.P.F. </a:t>
              </a:r>
              <a:r>
                <a:rPr lang="es-MX" sz="2400" b="1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HARÁ COTIZACIONES DE PRECIOS Y CALIDAD.</a:t>
              </a:r>
              <a:endParaRPr lang="es-MX" sz="24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  <p:sp>
          <p:nvSpPr>
            <p:cNvPr id="13" name="Elipse 12"/>
            <p:cNvSpPr/>
            <p:nvPr/>
          </p:nvSpPr>
          <p:spPr>
            <a:xfrm>
              <a:off x="8465775" y="1695384"/>
              <a:ext cx="711668" cy="688793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orma libre 13"/>
            <p:cNvSpPr/>
            <p:nvPr/>
          </p:nvSpPr>
          <p:spPr>
            <a:xfrm>
              <a:off x="8794402" y="2006001"/>
              <a:ext cx="2951130" cy="637849"/>
            </a:xfrm>
            <a:custGeom>
              <a:avLst/>
              <a:gdLst>
                <a:gd name="connsiteX0" fmla="*/ 0 w 1801691"/>
                <a:gd name="connsiteY0" fmla="*/ 0 h 4010695"/>
                <a:gd name="connsiteX1" fmla="*/ 1801691 w 1801691"/>
                <a:gd name="connsiteY1" fmla="*/ 0 h 4010695"/>
                <a:gd name="connsiteX2" fmla="*/ 1801691 w 1801691"/>
                <a:gd name="connsiteY2" fmla="*/ 4010695 h 4010695"/>
                <a:gd name="connsiteX3" fmla="*/ 0 w 1801691"/>
                <a:gd name="connsiteY3" fmla="*/ 4010695 h 4010695"/>
                <a:gd name="connsiteX4" fmla="*/ 0 w 1801691"/>
                <a:gd name="connsiteY4" fmla="*/ 0 h 4010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1691" h="4010695">
                  <a:moveTo>
                    <a:pt x="0" y="0"/>
                  </a:moveTo>
                  <a:lnTo>
                    <a:pt x="1801691" y="0"/>
                  </a:lnTo>
                  <a:lnTo>
                    <a:pt x="1801691" y="4010695"/>
                  </a:lnTo>
                  <a:lnTo>
                    <a:pt x="0" y="40106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4977" tIns="0" rIns="0" bIns="0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ABRIR CUENTA MANCOMUNADA</a:t>
              </a:r>
              <a:endParaRPr lang="es-MX" sz="24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73639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257565" y="257140"/>
            <a:ext cx="11397816" cy="5834565"/>
            <a:chOff x="347716" y="733661"/>
            <a:chExt cx="11397816" cy="5449314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4" name="Forma 3"/>
            <p:cNvSpPr/>
            <p:nvPr/>
          </p:nvSpPr>
          <p:spPr>
            <a:xfrm>
              <a:off x="347716" y="733661"/>
              <a:ext cx="11062979" cy="5449314"/>
            </a:xfrm>
            <a:prstGeom prst="swooshArrow">
              <a:avLst>
                <a:gd name="adj1" fmla="val 25000"/>
                <a:gd name="adj2" fmla="val 25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Elipse 4"/>
            <p:cNvSpPr/>
            <p:nvPr/>
          </p:nvSpPr>
          <p:spPr>
            <a:xfrm>
              <a:off x="1399998" y="4810969"/>
              <a:ext cx="207194" cy="200534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orma libre 5"/>
            <p:cNvSpPr/>
            <p:nvPr/>
          </p:nvSpPr>
          <p:spPr>
            <a:xfrm>
              <a:off x="532696" y="4907956"/>
              <a:ext cx="2463510" cy="1081278"/>
            </a:xfrm>
            <a:custGeom>
              <a:avLst/>
              <a:gdLst>
                <a:gd name="connsiteX0" fmla="*/ 0 w 1180107"/>
                <a:gd name="connsiteY0" fmla="*/ 0 h 1296936"/>
                <a:gd name="connsiteX1" fmla="*/ 1180107 w 1180107"/>
                <a:gd name="connsiteY1" fmla="*/ 0 h 1296936"/>
                <a:gd name="connsiteX2" fmla="*/ 1180107 w 1180107"/>
                <a:gd name="connsiteY2" fmla="*/ 1296936 h 1296936"/>
                <a:gd name="connsiteX3" fmla="*/ 0 w 1180107"/>
                <a:gd name="connsiteY3" fmla="*/ 1296936 h 1296936"/>
                <a:gd name="connsiteX4" fmla="*/ 0 w 1180107"/>
                <a:gd name="connsiteY4" fmla="*/ 0 h 1296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0107" h="1296936">
                  <a:moveTo>
                    <a:pt x="0" y="0"/>
                  </a:moveTo>
                  <a:lnTo>
                    <a:pt x="1180107" y="0"/>
                  </a:lnTo>
                  <a:lnTo>
                    <a:pt x="1180107" y="1296936"/>
                  </a:lnTo>
                  <a:lnTo>
                    <a:pt x="0" y="129693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259" tIns="0" rIns="0" bIns="0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b="1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ASIGNAR CUOTA VOLUNTARIA EN BASE A PLAN DE TRABAJO Y COTIZACIONES</a:t>
              </a:r>
              <a:endParaRPr lang="es-MX" sz="20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  <p:sp>
          <p:nvSpPr>
            <p:cNvPr id="7" name="Elipse 6"/>
            <p:cNvSpPr/>
            <p:nvPr/>
          </p:nvSpPr>
          <p:spPr>
            <a:xfrm>
              <a:off x="3471736" y="3410204"/>
              <a:ext cx="324304" cy="313880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orma libre 7"/>
            <p:cNvSpPr/>
            <p:nvPr/>
          </p:nvSpPr>
          <p:spPr>
            <a:xfrm>
              <a:off x="3283310" y="3724084"/>
              <a:ext cx="3013547" cy="1485744"/>
            </a:xfrm>
            <a:custGeom>
              <a:avLst/>
              <a:gdLst>
                <a:gd name="connsiteX0" fmla="*/ 0 w 1495403"/>
                <a:gd name="connsiteY0" fmla="*/ 0 h 2283262"/>
                <a:gd name="connsiteX1" fmla="*/ 1495403 w 1495403"/>
                <a:gd name="connsiteY1" fmla="*/ 0 h 2283262"/>
                <a:gd name="connsiteX2" fmla="*/ 1495403 w 1495403"/>
                <a:gd name="connsiteY2" fmla="*/ 2283262 h 2283262"/>
                <a:gd name="connsiteX3" fmla="*/ 0 w 1495403"/>
                <a:gd name="connsiteY3" fmla="*/ 2283262 h 2283262"/>
                <a:gd name="connsiteX4" fmla="*/ 0 w 1495403"/>
                <a:gd name="connsiteY4" fmla="*/ 0 h 2283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5403" h="2283262">
                  <a:moveTo>
                    <a:pt x="0" y="0"/>
                  </a:moveTo>
                  <a:lnTo>
                    <a:pt x="1495403" y="0"/>
                  </a:lnTo>
                  <a:lnTo>
                    <a:pt x="1495403" y="2283262"/>
                  </a:lnTo>
                  <a:lnTo>
                    <a:pt x="0" y="22832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6319" tIns="0" rIns="0" bIns="0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REALIZAR</a:t>
              </a:r>
              <a:r>
                <a:rPr lang="es-MX" sz="2400" b="1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 ACTA DE ACUERDOS</a:t>
              </a:r>
              <a:endParaRPr lang="es-MX" sz="24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  <p:sp>
          <p:nvSpPr>
            <p:cNvPr id="9" name="Elipse 8"/>
            <p:cNvSpPr/>
            <p:nvPr/>
          </p:nvSpPr>
          <p:spPr>
            <a:xfrm>
              <a:off x="6254222" y="2330746"/>
              <a:ext cx="432405" cy="41850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orma libre 9"/>
            <p:cNvSpPr/>
            <p:nvPr/>
          </p:nvSpPr>
          <p:spPr>
            <a:xfrm>
              <a:off x="5318299" y="3290244"/>
              <a:ext cx="2048181" cy="2003943"/>
            </a:xfrm>
            <a:custGeom>
              <a:avLst/>
              <a:gdLst>
                <a:gd name="connsiteX0" fmla="*/ 0 w 1738632"/>
                <a:gd name="connsiteY0" fmla="*/ 0 h 3062514"/>
                <a:gd name="connsiteX1" fmla="*/ 1738632 w 1738632"/>
                <a:gd name="connsiteY1" fmla="*/ 0 h 3062514"/>
                <a:gd name="connsiteX2" fmla="*/ 1738632 w 1738632"/>
                <a:gd name="connsiteY2" fmla="*/ 3062514 h 3062514"/>
                <a:gd name="connsiteX3" fmla="*/ 0 w 1738632"/>
                <a:gd name="connsiteY3" fmla="*/ 3062514 h 3062514"/>
                <a:gd name="connsiteX4" fmla="*/ 0 w 1738632"/>
                <a:gd name="connsiteY4" fmla="*/ 0 h 3062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632" h="3062514">
                  <a:moveTo>
                    <a:pt x="0" y="0"/>
                  </a:moveTo>
                  <a:lnTo>
                    <a:pt x="1738632" y="0"/>
                  </a:lnTo>
                  <a:lnTo>
                    <a:pt x="1738632" y="3062514"/>
                  </a:lnTo>
                  <a:lnTo>
                    <a:pt x="0" y="306251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1758" tIns="0" rIns="0" bIns="0" numCol="1" spcCol="1270" anchor="t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20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  <p:sp>
          <p:nvSpPr>
            <p:cNvPr id="11" name="Elipse 10"/>
            <p:cNvSpPr/>
            <p:nvPr/>
          </p:nvSpPr>
          <p:spPr>
            <a:xfrm>
              <a:off x="8594586" y="1692479"/>
              <a:ext cx="558524" cy="540571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orma libre 11"/>
            <p:cNvSpPr/>
            <p:nvPr/>
          </p:nvSpPr>
          <p:spPr>
            <a:xfrm>
              <a:off x="6998473" y="2643850"/>
              <a:ext cx="2441741" cy="1255435"/>
            </a:xfrm>
            <a:custGeom>
              <a:avLst/>
              <a:gdLst>
                <a:gd name="connsiteX0" fmla="*/ 0 w 1801691"/>
                <a:gd name="connsiteY0" fmla="*/ 0 h 3651040"/>
                <a:gd name="connsiteX1" fmla="*/ 1801691 w 1801691"/>
                <a:gd name="connsiteY1" fmla="*/ 0 h 3651040"/>
                <a:gd name="connsiteX2" fmla="*/ 1801691 w 1801691"/>
                <a:gd name="connsiteY2" fmla="*/ 3651040 h 3651040"/>
                <a:gd name="connsiteX3" fmla="*/ 0 w 1801691"/>
                <a:gd name="connsiteY3" fmla="*/ 3651040 h 3651040"/>
                <a:gd name="connsiteX4" fmla="*/ 0 w 1801691"/>
                <a:gd name="connsiteY4" fmla="*/ 0 h 3651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1691" h="3651040">
                  <a:moveTo>
                    <a:pt x="0" y="0"/>
                  </a:moveTo>
                  <a:lnTo>
                    <a:pt x="1801691" y="0"/>
                  </a:lnTo>
                  <a:lnTo>
                    <a:pt x="1801691" y="3651040"/>
                  </a:lnTo>
                  <a:lnTo>
                    <a:pt x="0" y="36510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6438" tIns="0" rIns="0" bIns="0" numCol="1" spcCol="1270" anchor="t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24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  <p:sp>
          <p:nvSpPr>
            <p:cNvPr id="14" name="Forma libre 13"/>
            <p:cNvSpPr/>
            <p:nvPr/>
          </p:nvSpPr>
          <p:spPr>
            <a:xfrm>
              <a:off x="8794402" y="2006001"/>
              <a:ext cx="2951130" cy="637849"/>
            </a:xfrm>
            <a:custGeom>
              <a:avLst/>
              <a:gdLst>
                <a:gd name="connsiteX0" fmla="*/ 0 w 1801691"/>
                <a:gd name="connsiteY0" fmla="*/ 0 h 4010695"/>
                <a:gd name="connsiteX1" fmla="*/ 1801691 w 1801691"/>
                <a:gd name="connsiteY1" fmla="*/ 0 h 4010695"/>
                <a:gd name="connsiteX2" fmla="*/ 1801691 w 1801691"/>
                <a:gd name="connsiteY2" fmla="*/ 4010695 h 4010695"/>
                <a:gd name="connsiteX3" fmla="*/ 0 w 1801691"/>
                <a:gd name="connsiteY3" fmla="*/ 4010695 h 4010695"/>
                <a:gd name="connsiteX4" fmla="*/ 0 w 1801691"/>
                <a:gd name="connsiteY4" fmla="*/ 0 h 4010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1691" h="4010695">
                  <a:moveTo>
                    <a:pt x="0" y="0"/>
                  </a:moveTo>
                  <a:lnTo>
                    <a:pt x="1801691" y="0"/>
                  </a:lnTo>
                  <a:lnTo>
                    <a:pt x="1801691" y="4010695"/>
                  </a:lnTo>
                  <a:lnTo>
                    <a:pt x="0" y="40106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4977" tIns="0" rIns="0" bIns="0" numCol="1" spcCol="1270" anchor="t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24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9062959" y="1480217"/>
            <a:ext cx="2544689" cy="2086725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24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Perpetua" panose="02020502060401020303" pitchFamily="18" charset="0"/>
              </a:rPr>
              <a:t>LAS CUOTAS SÓLO SERÁN MANEJADAS POR PRESIDENTE Y TESORERO DE A.P.F. </a:t>
            </a:r>
            <a:endParaRPr lang="es-MX" sz="24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Perpetua" panose="02020502060401020303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391001" y="2415228"/>
            <a:ext cx="2774767" cy="2092881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24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Perpetua" panose="02020502060401020303" pitchFamily="18" charset="0"/>
              </a:rPr>
              <a:t>UTILIZAR TALONARIOS </a:t>
            </a:r>
            <a:r>
              <a:rPr lang="es-MX" sz="24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Perpetua" panose="02020502060401020303" pitchFamily="18" charset="0"/>
              </a:rPr>
              <a:t>CON LAS FIRMAS </a:t>
            </a:r>
            <a:r>
              <a:rPr lang="es-MX" sz="24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Perpetua" panose="02020502060401020303" pitchFamily="18" charset="0"/>
              </a:rPr>
              <a:t>DEL PRESIDENTE, TESORERO Y SELLO DEL COMITÉ</a:t>
            </a:r>
          </a:p>
        </p:txBody>
      </p:sp>
    </p:spTree>
    <p:extLst>
      <p:ext uri="{BB962C8B-B14F-4D97-AF65-F5344CB8AC3E}">
        <p14:creationId xmlns:p14="http://schemas.microsoft.com/office/powerpoint/2010/main" val="115396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826127" y="99395"/>
            <a:ext cx="11062979" cy="5837766"/>
            <a:chOff x="632943" y="730460"/>
            <a:chExt cx="11062979" cy="5449314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3" name="Forma 2"/>
            <p:cNvSpPr/>
            <p:nvPr/>
          </p:nvSpPr>
          <p:spPr>
            <a:xfrm>
              <a:off x="632943" y="730460"/>
              <a:ext cx="11062979" cy="5449314"/>
            </a:xfrm>
            <a:prstGeom prst="swooshArrow">
              <a:avLst>
                <a:gd name="adj1" fmla="val 25000"/>
                <a:gd name="adj2" fmla="val 25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Elipse 3"/>
            <p:cNvSpPr/>
            <p:nvPr/>
          </p:nvSpPr>
          <p:spPr>
            <a:xfrm>
              <a:off x="1898714" y="4617229"/>
              <a:ext cx="207194" cy="200534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Forma libre 4"/>
            <p:cNvSpPr/>
            <p:nvPr/>
          </p:nvSpPr>
          <p:spPr>
            <a:xfrm>
              <a:off x="859163" y="4817763"/>
              <a:ext cx="3691962" cy="874284"/>
            </a:xfrm>
            <a:custGeom>
              <a:avLst/>
              <a:gdLst>
                <a:gd name="connsiteX0" fmla="*/ 0 w 1180107"/>
                <a:gd name="connsiteY0" fmla="*/ 0 h 1296936"/>
                <a:gd name="connsiteX1" fmla="*/ 1180107 w 1180107"/>
                <a:gd name="connsiteY1" fmla="*/ 0 h 1296936"/>
                <a:gd name="connsiteX2" fmla="*/ 1180107 w 1180107"/>
                <a:gd name="connsiteY2" fmla="*/ 1296936 h 1296936"/>
                <a:gd name="connsiteX3" fmla="*/ 0 w 1180107"/>
                <a:gd name="connsiteY3" fmla="*/ 1296936 h 1296936"/>
                <a:gd name="connsiteX4" fmla="*/ 0 w 1180107"/>
                <a:gd name="connsiteY4" fmla="*/ 0 h 1296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0107" h="1296936">
                  <a:moveTo>
                    <a:pt x="0" y="0"/>
                  </a:moveTo>
                  <a:lnTo>
                    <a:pt x="1180107" y="0"/>
                  </a:lnTo>
                  <a:lnTo>
                    <a:pt x="1180107" y="1296936"/>
                  </a:lnTo>
                  <a:lnTo>
                    <a:pt x="0" y="129693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259" tIns="0" rIns="0" bIns="0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REGISTRO DE INGRESOS Y EGRESOS DE FORMA MENSUAL EN LIBRO FOLIADO, LAS NOTAS DEBEN IR FIRMADAS Y SELLADAS POR DIRECTOR</a:t>
              </a:r>
              <a:endParaRPr lang="es-MX" sz="24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  <p:sp>
          <p:nvSpPr>
            <p:cNvPr id="6" name="Elipse 5"/>
            <p:cNvSpPr/>
            <p:nvPr/>
          </p:nvSpPr>
          <p:spPr>
            <a:xfrm>
              <a:off x="4551125" y="2937314"/>
              <a:ext cx="324304" cy="313880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orma libre 6"/>
            <p:cNvSpPr/>
            <p:nvPr/>
          </p:nvSpPr>
          <p:spPr>
            <a:xfrm>
              <a:off x="4713276" y="3088283"/>
              <a:ext cx="3695691" cy="996048"/>
            </a:xfrm>
            <a:custGeom>
              <a:avLst/>
              <a:gdLst>
                <a:gd name="connsiteX0" fmla="*/ 0 w 1495403"/>
                <a:gd name="connsiteY0" fmla="*/ 0 h 2283262"/>
                <a:gd name="connsiteX1" fmla="*/ 1495403 w 1495403"/>
                <a:gd name="connsiteY1" fmla="*/ 0 h 2283262"/>
                <a:gd name="connsiteX2" fmla="*/ 1495403 w 1495403"/>
                <a:gd name="connsiteY2" fmla="*/ 2283262 h 2283262"/>
                <a:gd name="connsiteX3" fmla="*/ 0 w 1495403"/>
                <a:gd name="connsiteY3" fmla="*/ 2283262 h 2283262"/>
                <a:gd name="connsiteX4" fmla="*/ 0 w 1495403"/>
                <a:gd name="connsiteY4" fmla="*/ 0 h 2283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5403" h="2283262">
                  <a:moveTo>
                    <a:pt x="0" y="0"/>
                  </a:moveTo>
                  <a:lnTo>
                    <a:pt x="1495403" y="0"/>
                  </a:lnTo>
                  <a:lnTo>
                    <a:pt x="1495403" y="2283262"/>
                  </a:lnTo>
                  <a:lnTo>
                    <a:pt x="0" y="22832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6319" tIns="0" rIns="0" bIns="0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A.P.F.  SOLICITARÁ POR ESCRITO REUNIÓN DE ASAMBLEA, INFORMARÁ CORTE DE CAJA Y GESTIONES. 2 VECES POR CICLO ESCOLAR</a:t>
              </a:r>
              <a:endParaRPr lang="es-MX" sz="24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  <p:sp>
          <p:nvSpPr>
            <p:cNvPr id="10" name="Elipse 9"/>
            <p:cNvSpPr/>
            <p:nvPr/>
          </p:nvSpPr>
          <p:spPr>
            <a:xfrm>
              <a:off x="8408968" y="1874165"/>
              <a:ext cx="558524" cy="540571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orma libre 10"/>
            <p:cNvSpPr/>
            <p:nvPr/>
          </p:nvSpPr>
          <p:spPr>
            <a:xfrm>
              <a:off x="8688230" y="1874165"/>
              <a:ext cx="2441741" cy="1255435"/>
            </a:xfrm>
            <a:custGeom>
              <a:avLst/>
              <a:gdLst>
                <a:gd name="connsiteX0" fmla="*/ 0 w 1801691"/>
                <a:gd name="connsiteY0" fmla="*/ 0 h 3651040"/>
                <a:gd name="connsiteX1" fmla="*/ 1801691 w 1801691"/>
                <a:gd name="connsiteY1" fmla="*/ 0 h 3651040"/>
                <a:gd name="connsiteX2" fmla="*/ 1801691 w 1801691"/>
                <a:gd name="connsiteY2" fmla="*/ 3651040 h 3651040"/>
                <a:gd name="connsiteX3" fmla="*/ 0 w 1801691"/>
                <a:gd name="connsiteY3" fmla="*/ 3651040 h 3651040"/>
                <a:gd name="connsiteX4" fmla="*/ 0 w 1801691"/>
                <a:gd name="connsiteY4" fmla="*/ 0 h 3651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1691" h="3651040">
                  <a:moveTo>
                    <a:pt x="0" y="0"/>
                  </a:moveTo>
                  <a:lnTo>
                    <a:pt x="1801691" y="0"/>
                  </a:lnTo>
                  <a:lnTo>
                    <a:pt x="1801691" y="3651040"/>
                  </a:lnTo>
                  <a:lnTo>
                    <a:pt x="0" y="36510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6438" tIns="0" rIns="0" bIns="0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b="1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DIRECTORES Y PERSONAL DOCENTE SE ABSTENDRÁN DE MANEJAR RECURSOS FINANCIEROS DEL COMITÉ</a:t>
              </a:r>
              <a:endParaRPr lang="es-MX" sz="24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428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37846" y="1934627"/>
            <a:ext cx="101485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1">
                    <a:lumMod val="50000"/>
                  </a:schemeClr>
                </a:solidFill>
              </a:rPr>
              <a:t>septlaxcala.gob.mx</a:t>
            </a:r>
          </a:p>
          <a:p>
            <a:endParaRPr lang="es-MX" sz="8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MX" sz="5400" dirty="0" smtClean="0">
                <a:solidFill>
                  <a:schemeClr val="accent1">
                    <a:lumMod val="50000"/>
                  </a:schemeClr>
                </a:solidFill>
              </a:rPr>
              <a:t>Ventana:</a:t>
            </a:r>
            <a:r>
              <a:rPr lang="es-MX" sz="8000" dirty="0" smtClean="0">
                <a:solidFill>
                  <a:schemeClr val="accent1">
                    <a:lumMod val="50000"/>
                  </a:schemeClr>
                </a:solidFill>
              </a:rPr>
              <a:t> CCPSAPF</a:t>
            </a:r>
            <a:endParaRPr lang="es-MX" sz="8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2383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72469" y="898376"/>
            <a:ext cx="7637172" cy="852541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cap="none" spc="50" dirty="0" smtClean="0">
                <a:ln w="0">
                  <a:solidFill>
                    <a:sysClr val="windowText" lastClr="000000"/>
                  </a:solidFill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Perpetua" panose="02020502060401020303" pitchFamily="18" charset="0"/>
              </a:rPr>
              <a:t>GRACIAS POR</a:t>
            </a:r>
          </a:p>
          <a:p>
            <a:pPr algn="ctr"/>
            <a:r>
              <a:rPr lang="es-ES" sz="8000" b="1" cap="none" spc="50" dirty="0" smtClean="0">
                <a:ln w="0">
                  <a:solidFill>
                    <a:sysClr val="windowText" lastClr="000000"/>
                  </a:solidFill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Perpetua" panose="02020502060401020303" pitchFamily="18" charset="0"/>
              </a:rPr>
              <a:t> SU ASISTENCIA</a:t>
            </a:r>
          </a:p>
          <a:p>
            <a:pPr algn="ctr"/>
            <a:endParaRPr lang="es-ES" sz="8000" b="1" spc="50" dirty="0">
              <a:ln w="0">
                <a:solidFill>
                  <a:sysClr val="windowText" lastClr="000000"/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Perpetua" panose="02020502060401020303" pitchFamily="18" charset="0"/>
            </a:endParaRPr>
          </a:p>
          <a:p>
            <a:pPr algn="ctr"/>
            <a:endParaRPr lang="es-ES" sz="8000" b="1" cap="none" spc="50" dirty="0" smtClean="0">
              <a:ln w="0">
                <a:solidFill>
                  <a:sysClr val="windowText" lastClr="000000"/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Perpetua" panose="02020502060401020303" pitchFamily="18" charset="0"/>
            </a:endParaRPr>
          </a:p>
          <a:p>
            <a:pPr algn="ctr"/>
            <a:r>
              <a:rPr lang="es-ES" sz="4000" b="1" spc="50" dirty="0" smtClean="0">
                <a:ln w="0">
                  <a:solidFill>
                    <a:sysClr val="windowText" lastClr="000000"/>
                  </a:solidFill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Perpetua" panose="02020502060401020303" pitchFamily="18" charset="0"/>
              </a:rPr>
              <a:t>QUEREMOS SABER SU OPINIÓN</a:t>
            </a:r>
            <a:endParaRPr lang="es-ES" sz="1600" b="1" cap="none" spc="50" dirty="0" smtClean="0">
              <a:ln w="0">
                <a:solidFill>
                  <a:sysClr val="windowText" lastClr="000000"/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Perpetua" panose="02020502060401020303" pitchFamily="18" charset="0"/>
            </a:endParaRPr>
          </a:p>
          <a:p>
            <a:pPr algn="ctr"/>
            <a:endParaRPr lang="es-ES" sz="8000" b="1" cap="none" spc="50" dirty="0" smtClean="0">
              <a:ln w="0">
                <a:solidFill>
                  <a:sysClr val="windowText" lastClr="000000"/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Perpetua" panose="02020502060401020303" pitchFamily="18" charset="0"/>
            </a:endParaRPr>
          </a:p>
          <a:p>
            <a:pPr algn="ctr"/>
            <a:endParaRPr lang="es-ES" sz="5400" b="1" spc="50" dirty="0">
              <a:ln w="0">
                <a:solidFill>
                  <a:sysClr val="windowText" lastClr="000000"/>
                </a:solidFill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algn="ctr"/>
            <a:endParaRPr lang="es-ES" sz="5400" b="1" cap="none" spc="50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606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27351572"/>
              </p:ext>
            </p:extLst>
          </p:nvPr>
        </p:nvGraphicFramePr>
        <p:xfrm>
          <a:off x="540913" y="553792"/>
          <a:ext cx="11269014" cy="5962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14980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226726432"/>
              </p:ext>
            </p:extLst>
          </p:nvPr>
        </p:nvGraphicFramePr>
        <p:xfrm>
          <a:off x="528034" y="437883"/>
          <a:ext cx="11127346" cy="6014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83333" y="297287"/>
            <a:ext cx="91826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chemeClr val="accent2">
                    <a:lumMod val="50000"/>
                  </a:schemeClr>
                </a:solidFill>
                <a:latin typeface="Perpetua" panose="02020502060401020303" pitchFamily="18" charset="0"/>
              </a:rPr>
              <a:t>¿QUÉ SON LOS CONSEJOS DE PARTICIPACIÓN SOCIAL EN LA EDUCACIÓN</a:t>
            </a:r>
            <a:r>
              <a:rPr lang="es-MX" sz="3200" b="1" dirty="0" smtClean="0">
                <a:solidFill>
                  <a:schemeClr val="accent2">
                    <a:lumMod val="50000"/>
                  </a:schemeClr>
                </a:solidFill>
                <a:latin typeface="Perpetua" panose="02020502060401020303" pitchFamily="18" charset="0"/>
              </a:rPr>
              <a:t>?|</a:t>
            </a:r>
            <a:endParaRPr lang="es-MX" sz="3200" b="1" dirty="0">
              <a:solidFill>
                <a:schemeClr val="accent2">
                  <a:lumMod val="50000"/>
                </a:schemeClr>
              </a:solidFill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32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901521" y="231819"/>
            <a:ext cx="10264461" cy="5731093"/>
            <a:chOff x="901521" y="2254909"/>
            <a:chExt cx="10264461" cy="1514032"/>
          </a:xfrm>
        </p:grpSpPr>
        <p:sp>
          <p:nvSpPr>
            <p:cNvPr id="5" name="Forma libre 4"/>
            <p:cNvSpPr/>
            <p:nvPr/>
          </p:nvSpPr>
          <p:spPr>
            <a:xfrm>
              <a:off x="2331077" y="2254909"/>
              <a:ext cx="6980349" cy="406172"/>
            </a:xfrm>
            <a:custGeom>
              <a:avLst/>
              <a:gdLst>
                <a:gd name="connsiteX0" fmla="*/ 0 w 4525724"/>
                <a:gd name="connsiteY0" fmla="*/ 38479 h 230867"/>
                <a:gd name="connsiteX1" fmla="*/ 38479 w 4525724"/>
                <a:gd name="connsiteY1" fmla="*/ 0 h 230867"/>
                <a:gd name="connsiteX2" fmla="*/ 4487245 w 4525724"/>
                <a:gd name="connsiteY2" fmla="*/ 0 h 230867"/>
                <a:gd name="connsiteX3" fmla="*/ 4525724 w 4525724"/>
                <a:gd name="connsiteY3" fmla="*/ 38479 h 230867"/>
                <a:gd name="connsiteX4" fmla="*/ 4525724 w 4525724"/>
                <a:gd name="connsiteY4" fmla="*/ 192388 h 230867"/>
                <a:gd name="connsiteX5" fmla="*/ 4487245 w 4525724"/>
                <a:gd name="connsiteY5" fmla="*/ 230867 h 230867"/>
                <a:gd name="connsiteX6" fmla="*/ 38479 w 4525724"/>
                <a:gd name="connsiteY6" fmla="*/ 230867 h 230867"/>
                <a:gd name="connsiteX7" fmla="*/ 0 w 4525724"/>
                <a:gd name="connsiteY7" fmla="*/ 192388 h 230867"/>
                <a:gd name="connsiteX8" fmla="*/ 0 w 4525724"/>
                <a:gd name="connsiteY8" fmla="*/ 38479 h 23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25724" h="230867">
                  <a:moveTo>
                    <a:pt x="0" y="38479"/>
                  </a:moveTo>
                  <a:cubicBezTo>
                    <a:pt x="0" y="17228"/>
                    <a:pt x="17228" y="0"/>
                    <a:pt x="38479" y="0"/>
                  </a:cubicBezTo>
                  <a:lnTo>
                    <a:pt x="4487245" y="0"/>
                  </a:lnTo>
                  <a:cubicBezTo>
                    <a:pt x="4508496" y="0"/>
                    <a:pt x="4525724" y="17228"/>
                    <a:pt x="4525724" y="38479"/>
                  </a:cubicBezTo>
                  <a:lnTo>
                    <a:pt x="4525724" y="192388"/>
                  </a:lnTo>
                  <a:cubicBezTo>
                    <a:pt x="4525724" y="213639"/>
                    <a:pt x="4508496" y="230867"/>
                    <a:pt x="4487245" y="230867"/>
                  </a:cubicBezTo>
                  <a:lnTo>
                    <a:pt x="38479" y="230867"/>
                  </a:lnTo>
                  <a:cubicBezTo>
                    <a:pt x="17228" y="230867"/>
                    <a:pt x="0" y="213639"/>
                    <a:pt x="0" y="192388"/>
                  </a:cubicBezTo>
                  <a:lnTo>
                    <a:pt x="0" y="38479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282851" tIns="11270" rIns="282851" bIns="1127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3200" b="1" kern="1200" dirty="0" smtClean="0">
                  <a:latin typeface="Perpetua" panose="02020502060401020303" pitchFamily="18" charset="0"/>
                </a:rPr>
                <a:t>¿CÚAL ES EL OBJETIVO DE LOS CONSEJOS ESCOLARES DE PARTICIPACIÓN ?</a:t>
              </a:r>
              <a:endParaRPr lang="es-MX" sz="3200" b="1" kern="1200" dirty="0">
                <a:latin typeface="Perpetua" panose="02020502060401020303" pitchFamily="18" charset="0"/>
              </a:endParaRPr>
            </a:p>
          </p:txBody>
        </p:sp>
        <p:sp>
          <p:nvSpPr>
            <p:cNvPr id="6" name="Rectángulo 5"/>
            <p:cNvSpPr/>
            <p:nvPr/>
          </p:nvSpPr>
          <p:spPr>
            <a:xfrm>
              <a:off x="901521" y="2598204"/>
              <a:ext cx="10264461" cy="1257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orma libre 6"/>
            <p:cNvSpPr/>
            <p:nvPr/>
          </p:nvSpPr>
          <p:spPr>
            <a:xfrm>
              <a:off x="1835240" y="2761854"/>
              <a:ext cx="7972022" cy="1007087"/>
            </a:xfrm>
            <a:custGeom>
              <a:avLst/>
              <a:gdLst>
                <a:gd name="connsiteX0" fmla="*/ 0 w 7178106"/>
                <a:gd name="connsiteY0" fmla="*/ 24552 h 147311"/>
                <a:gd name="connsiteX1" fmla="*/ 24552 w 7178106"/>
                <a:gd name="connsiteY1" fmla="*/ 0 h 147311"/>
                <a:gd name="connsiteX2" fmla="*/ 7153554 w 7178106"/>
                <a:gd name="connsiteY2" fmla="*/ 0 h 147311"/>
                <a:gd name="connsiteX3" fmla="*/ 7178106 w 7178106"/>
                <a:gd name="connsiteY3" fmla="*/ 24552 h 147311"/>
                <a:gd name="connsiteX4" fmla="*/ 7178106 w 7178106"/>
                <a:gd name="connsiteY4" fmla="*/ 122759 h 147311"/>
                <a:gd name="connsiteX5" fmla="*/ 7153554 w 7178106"/>
                <a:gd name="connsiteY5" fmla="*/ 147311 h 147311"/>
                <a:gd name="connsiteX6" fmla="*/ 24552 w 7178106"/>
                <a:gd name="connsiteY6" fmla="*/ 147311 h 147311"/>
                <a:gd name="connsiteX7" fmla="*/ 0 w 7178106"/>
                <a:gd name="connsiteY7" fmla="*/ 122759 h 147311"/>
                <a:gd name="connsiteX8" fmla="*/ 0 w 7178106"/>
                <a:gd name="connsiteY8" fmla="*/ 24552 h 147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8106" h="147311">
                  <a:moveTo>
                    <a:pt x="0" y="24552"/>
                  </a:moveTo>
                  <a:cubicBezTo>
                    <a:pt x="0" y="10992"/>
                    <a:pt x="10992" y="0"/>
                    <a:pt x="24552" y="0"/>
                  </a:cubicBezTo>
                  <a:lnTo>
                    <a:pt x="7153554" y="0"/>
                  </a:lnTo>
                  <a:cubicBezTo>
                    <a:pt x="7167114" y="0"/>
                    <a:pt x="7178106" y="10992"/>
                    <a:pt x="7178106" y="24552"/>
                  </a:cubicBezTo>
                  <a:lnTo>
                    <a:pt x="7178106" y="122759"/>
                  </a:lnTo>
                  <a:cubicBezTo>
                    <a:pt x="7178106" y="136319"/>
                    <a:pt x="7167114" y="147311"/>
                    <a:pt x="7153554" y="147311"/>
                  </a:cubicBezTo>
                  <a:lnTo>
                    <a:pt x="24552" y="147311"/>
                  </a:lnTo>
                  <a:cubicBezTo>
                    <a:pt x="10992" y="147311"/>
                    <a:pt x="0" y="136319"/>
                    <a:pt x="0" y="122759"/>
                  </a:cubicBezTo>
                  <a:lnTo>
                    <a:pt x="0" y="24552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78772" tIns="7191" rIns="278772" bIns="719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3600" dirty="0">
                  <a:solidFill>
                    <a:schemeClr val="tx1"/>
                  </a:solidFill>
                  <a:latin typeface="Perpetua" panose="02020502060401020303" pitchFamily="18" charset="0"/>
                </a:rPr>
                <a:t>F</a:t>
              </a:r>
              <a:r>
                <a:rPr lang="es-MX" sz="3600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omentar la participación de la sociedad, cada consejo </a:t>
              </a:r>
              <a:r>
                <a:rPr lang="es-MX" sz="36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realizará</a:t>
              </a:r>
              <a:r>
                <a:rPr lang="es-MX" sz="3600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 un proyecto de participación social en la educación, fijará las estrategias, acciones y metas acordes a las necesidades y competencias de cada uno de ellos.</a:t>
              </a:r>
              <a:endParaRPr lang="es-MX" sz="3600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33078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155323" y="360608"/>
            <a:ext cx="5254579" cy="120032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tx1"/>
                </a:solidFill>
                <a:latin typeface="Perpetua" panose="02020502060401020303" pitchFamily="18" charset="0"/>
              </a:rPr>
              <a:t>LINEAS DE PARTICIPACIÓN</a:t>
            </a:r>
            <a:endParaRPr lang="es-MX" sz="3600" b="1" dirty="0">
              <a:solidFill>
                <a:schemeClr val="tx1"/>
              </a:solidFill>
              <a:latin typeface="Perpetua" panose="02020502060401020303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27279" y="2649961"/>
            <a:ext cx="10573555" cy="40318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200" b="1" dirty="0" smtClean="0">
                <a:solidFill>
                  <a:schemeClr val="tx1"/>
                </a:solidFill>
                <a:latin typeface="Perpetua" panose="02020502060401020303" pitchFamily="18" charset="0"/>
              </a:rPr>
              <a:t>Fomentar y motivar  la participación social.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200" b="1" dirty="0" smtClean="0">
                <a:solidFill>
                  <a:schemeClr val="tx1"/>
                </a:solidFill>
                <a:latin typeface="Perpetua" panose="02020502060401020303" pitchFamily="18" charset="0"/>
              </a:rPr>
              <a:t>Dar opiniones y propuestas pedagógicas.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200" b="1" dirty="0" smtClean="0">
                <a:solidFill>
                  <a:schemeClr val="tx1"/>
                </a:solidFill>
                <a:latin typeface="Perpetua" panose="02020502060401020303" pitchFamily="18" charset="0"/>
              </a:rPr>
              <a:t>Atender las necesidades de infraestructura.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200" b="1" dirty="0" smtClean="0">
                <a:solidFill>
                  <a:schemeClr val="tx1"/>
                </a:solidFill>
                <a:latin typeface="Perpetua" panose="02020502060401020303" pitchFamily="18" charset="0"/>
              </a:rPr>
              <a:t>Dar reconocimiento social a alumnos, maestros, directivos, empleados escolares y padres de familia.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200" b="1" dirty="0" smtClean="0">
                <a:solidFill>
                  <a:schemeClr val="tx1"/>
                </a:solidFill>
                <a:latin typeface="Perpetua" panose="02020502060401020303" pitchFamily="18" charset="0"/>
              </a:rPr>
              <a:t>Fomentar el desarrollo social, cultural y deportivo.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200" b="1" dirty="0" smtClean="0">
                <a:solidFill>
                  <a:schemeClr val="tx1"/>
                </a:solidFill>
                <a:latin typeface="Perpetua" panose="02020502060401020303" pitchFamily="18" charset="0"/>
              </a:rPr>
              <a:t>Dar seguimiento a la normalidad mínima y otras condiciones favorables al funcionamiento educativo.</a:t>
            </a:r>
            <a:endParaRPr lang="es-MX" sz="3200" b="1" dirty="0">
              <a:solidFill>
                <a:schemeClr val="tx1"/>
              </a:solidFill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6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77339" y="236427"/>
            <a:ext cx="9125330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ACTIVIDADES PRINCIPALES DE LOS CONSEJOS ESCOLARES DURANTE EL CICLO ESCOLAR  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423308" y="2189889"/>
            <a:ext cx="100134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sz="3200" dirty="0" smtClean="0">
                <a:solidFill>
                  <a:schemeClr val="accent2">
                    <a:lumMod val="50000"/>
                  </a:schemeClr>
                </a:solidFill>
              </a:rPr>
              <a:t> REALIZAR LAS GESTIONES NECESARIAS EN BENEFICIO    DE LA INSTITUCIÓN.</a:t>
            </a:r>
          </a:p>
          <a:p>
            <a:endParaRPr lang="es-ES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s-ES" sz="3200" dirty="0" smtClean="0">
                <a:solidFill>
                  <a:schemeClr val="accent2">
                    <a:lumMod val="50000"/>
                  </a:schemeClr>
                </a:solidFill>
              </a:rPr>
              <a:t> FORTALECER LA CULTURA DE LA TRANSPARENCIA DE LOS RECURSOS QUE RECIBA LA ESCUELA.</a:t>
            </a:r>
          </a:p>
          <a:p>
            <a:endParaRPr lang="es-ES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s-ES" sz="3200" dirty="0" smtClean="0">
                <a:solidFill>
                  <a:schemeClr val="accent2">
                    <a:lumMod val="50000"/>
                  </a:schemeClr>
                </a:solidFill>
              </a:rPr>
              <a:t> DENUNCIAR EL EJERCICIO INDEBIDO DE LOS RECURSOS. ART. 43</a:t>
            </a:r>
            <a:endParaRPr lang="es-E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158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2915900" y="1034761"/>
            <a:ext cx="6467377" cy="1213100"/>
            <a:chOff x="927172" y="0"/>
            <a:chExt cx="6467377" cy="1213100"/>
          </a:xfrm>
          <a:gradFill flip="none" rotWithShape="1">
            <a:gsLst>
              <a:gs pos="0">
                <a:srgbClr val="0066CC">
                  <a:shade val="30000"/>
                  <a:satMod val="115000"/>
                </a:srgbClr>
              </a:gs>
              <a:gs pos="50000">
                <a:srgbClr val="0066CC">
                  <a:shade val="67500"/>
                  <a:satMod val="115000"/>
                </a:srgbClr>
              </a:gs>
              <a:gs pos="100000">
                <a:srgbClr val="0066CC">
                  <a:shade val="100000"/>
                  <a:satMod val="115000"/>
                </a:srgbClr>
              </a:gs>
            </a:gsLst>
            <a:lin ang="8100000" scaled="1"/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6" name="Rectángulo redondeado 25"/>
            <p:cNvSpPr/>
            <p:nvPr/>
          </p:nvSpPr>
          <p:spPr>
            <a:xfrm>
              <a:off x="927172" y="0"/>
              <a:ext cx="6467377" cy="1213100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27" name="Rectángulo 26"/>
            <p:cNvSpPr/>
            <p:nvPr/>
          </p:nvSpPr>
          <p:spPr>
            <a:xfrm>
              <a:off x="962701" y="51278"/>
              <a:ext cx="6396317" cy="11420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500" b="1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CONAPASE</a:t>
              </a:r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500" b="1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Consejo Nacional de Participación Social en la Educación</a:t>
              </a:r>
              <a:endParaRPr lang="es-ES" sz="25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</p:grpSp>
      <p:sp>
        <p:nvSpPr>
          <p:cNvPr id="6" name="Conector recto 5"/>
          <p:cNvSpPr/>
          <p:nvPr/>
        </p:nvSpPr>
        <p:spPr>
          <a:xfrm>
            <a:off x="6087776" y="2196348"/>
            <a:ext cx="91440" cy="25169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1812" y="0"/>
                </a:moveTo>
                <a:lnTo>
                  <a:pt x="61812" y="125847"/>
                </a:lnTo>
                <a:lnTo>
                  <a:pt x="45720" y="125847"/>
                </a:lnTo>
                <a:lnTo>
                  <a:pt x="45720" y="251694"/>
                </a:lnTo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grpSp>
        <p:nvGrpSpPr>
          <p:cNvPr id="7" name="Grupo 6"/>
          <p:cNvGrpSpPr/>
          <p:nvPr/>
        </p:nvGrpSpPr>
        <p:grpSpPr>
          <a:xfrm>
            <a:off x="4263373" y="2448043"/>
            <a:ext cx="3740245" cy="954006"/>
            <a:chOff x="2274645" y="1464795"/>
            <a:chExt cx="3740245" cy="954006"/>
          </a:xfrm>
          <a:gradFill flip="none" rotWithShape="1">
            <a:gsLst>
              <a:gs pos="0">
                <a:srgbClr val="0066CC">
                  <a:shade val="30000"/>
                  <a:satMod val="115000"/>
                </a:srgbClr>
              </a:gs>
              <a:gs pos="50000">
                <a:srgbClr val="0066CC">
                  <a:shade val="67500"/>
                  <a:satMod val="115000"/>
                </a:srgbClr>
              </a:gs>
              <a:gs pos="100000">
                <a:srgbClr val="0066CC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4" name="Rectángulo redondeado 23"/>
            <p:cNvSpPr/>
            <p:nvPr/>
          </p:nvSpPr>
          <p:spPr>
            <a:xfrm>
              <a:off x="2274645" y="1464795"/>
              <a:ext cx="3740245" cy="95400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25" name="Rectángulo 24"/>
            <p:cNvSpPr/>
            <p:nvPr/>
          </p:nvSpPr>
          <p:spPr>
            <a:xfrm>
              <a:off x="2302587" y="1492737"/>
              <a:ext cx="3684361" cy="89812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Consejo Estatal de Participación Social en la Educación</a:t>
              </a:r>
              <a:endParaRPr lang="es-ES" sz="24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</p:grpSp>
      <p:sp>
        <p:nvSpPr>
          <p:cNvPr id="8" name="Conector recto 8"/>
          <p:cNvSpPr/>
          <p:nvPr/>
        </p:nvSpPr>
        <p:spPr>
          <a:xfrm>
            <a:off x="6076621" y="3402049"/>
            <a:ext cx="91440" cy="21141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56874" y="0"/>
                </a:moveTo>
                <a:lnTo>
                  <a:pt x="56874" y="105709"/>
                </a:lnTo>
                <a:lnTo>
                  <a:pt x="45720" y="105709"/>
                </a:lnTo>
                <a:lnTo>
                  <a:pt x="45720" y="211419"/>
                </a:lnTo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grpSp>
        <p:nvGrpSpPr>
          <p:cNvPr id="9" name="Grupo 8"/>
          <p:cNvGrpSpPr/>
          <p:nvPr/>
        </p:nvGrpSpPr>
        <p:grpSpPr>
          <a:xfrm>
            <a:off x="4234314" y="3613469"/>
            <a:ext cx="3776054" cy="982331"/>
            <a:chOff x="2245586" y="2630221"/>
            <a:chExt cx="3776054" cy="982331"/>
          </a:xfrm>
          <a:gradFill flip="none" rotWithShape="1">
            <a:gsLst>
              <a:gs pos="0">
                <a:srgbClr val="0066CC">
                  <a:shade val="30000"/>
                  <a:satMod val="115000"/>
                </a:srgbClr>
              </a:gs>
              <a:gs pos="50000">
                <a:srgbClr val="0066CC">
                  <a:shade val="67500"/>
                  <a:satMod val="115000"/>
                </a:srgbClr>
              </a:gs>
              <a:gs pos="100000">
                <a:srgbClr val="0066CC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2" name="Rectángulo redondeado 21"/>
            <p:cNvSpPr/>
            <p:nvPr/>
          </p:nvSpPr>
          <p:spPr>
            <a:xfrm>
              <a:off x="2245586" y="2630221"/>
              <a:ext cx="3776054" cy="98233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23" name="Rectángulo 22"/>
            <p:cNvSpPr/>
            <p:nvPr/>
          </p:nvSpPr>
          <p:spPr>
            <a:xfrm>
              <a:off x="2274357" y="2658992"/>
              <a:ext cx="3718512" cy="92478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Consejo Municipal de Participación Social en la Educación </a:t>
              </a:r>
              <a:endParaRPr lang="es-ES" sz="24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</p:grpSp>
      <p:sp>
        <p:nvSpPr>
          <p:cNvPr id="10" name="Conector recto 11"/>
          <p:cNvSpPr/>
          <p:nvPr/>
        </p:nvSpPr>
        <p:spPr>
          <a:xfrm>
            <a:off x="3285775" y="4595801"/>
            <a:ext cx="2836565" cy="6350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836565" y="0"/>
                </a:moveTo>
                <a:lnTo>
                  <a:pt x="2836565" y="317544"/>
                </a:lnTo>
                <a:lnTo>
                  <a:pt x="0" y="317544"/>
                </a:lnTo>
                <a:lnTo>
                  <a:pt x="0" y="635088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grpSp>
        <p:nvGrpSpPr>
          <p:cNvPr id="11" name="Grupo 10"/>
          <p:cNvGrpSpPr/>
          <p:nvPr/>
        </p:nvGrpSpPr>
        <p:grpSpPr>
          <a:xfrm>
            <a:off x="2018943" y="5061397"/>
            <a:ext cx="2399727" cy="1257083"/>
            <a:chOff x="164153" y="4247641"/>
            <a:chExt cx="2265789" cy="1087591"/>
          </a:xfrm>
          <a:gradFill flip="none" rotWithShape="1">
            <a:gsLst>
              <a:gs pos="0">
                <a:srgbClr val="0066CC">
                  <a:shade val="30000"/>
                  <a:satMod val="115000"/>
                </a:srgbClr>
              </a:gs>
              <a:gs pos="50000">
                <a:srgbClr val="0066CC">
                  <a:shade val="67500"/>
                  <a:satMod val="115000"/>
                </a:srgbClr>
              </a:gs>
              <a:gs pos="100000">
                <a:srgbClr val="0066CC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0" name="Rectángulo redondeado 19"/>
            <p:cNvSpPr/>
            <p:nvPr/>
          </p:nvSpPr>
          <p:spPr>
            <a:xfrm>
              <a:off x="164153" y="4247641"/>
              <a:ext cx="2265789" cy="108759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21" name="Rectángulo 20"/>
            <p:cNvSpPr/>
            <p:nvPr/>
          </p:nvSpPr>
          <p:spPr>
            <a:xfrm>
              <a:off x="196007" y="4279495"/>
              <a:ext cx="2202081" cy="102388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b="1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Consejos Escolares 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b="1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Preescolar</a:t>
              </a:r>
              <a:endParaRPr lang="es-ES" sz="20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</p:grpSp>
      <p:sp>
        <p:nvSpPr>
          <p:cNvPr id="12" name="Conector recto 14"/>
          <p:cNvSpPr/>
          <p:nvPr/>
        </p:nvSpPr>
        <p:spPr>
          <a:xfrm>
            <a:off x="6075742" y="4595801"/>
            <a:ext cx="91440" cy="6052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6599" y="0"/>
                </a:moveTo>
                <a:lnTo>
                  <a:pt x="46599" y="302641"/>
                </a:lnTo>
                <a:lnTo>
                  <a:pt x="45720" y="302641"/>
                </a:lnTo>
                <a:lnTo>
                  <a:pt x="45720" y="605283"/>
                </a:lnTo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grpSp>
        <p:nvGrpSpPr>
          <p:cNvPr id="13" name="Grupo 12"/>
          <p:cNvGrpSpPr/>
          <p:nvPr/>
        </p:nvGrpSpPr>
        <p:grpSpPr>
          <a:xfrm>
            <a:off x="4752304" y="5061397"/>
            <a:ext cx="2565597" cy="1252489"/>
            <a:chOff x="2936294" y="4217836"/>
            <a:chExt cx="2392879" cy="1112802"/>
          </a:xfrm>
          <a:gradFill flip="none" rotWithShape="1">
            <a:gsLst>
              <a:gs pos="0">
                <a:srgbClr val="0066CC">
                  <a:shade val="30000"/>
                  <a:satMod val="115000"/>
                </a:srgbClr>
              </a:gs>
              <a:gs pos="50000">
                <a:srgbClr val="0066CC">
                  <a:shade val="67500"/>
                  <a:satMod val="115000"/>
                </a:srgbClr>
              </a:gs>
              <a:gs pos="100000">
                <a:srgbClr val="0066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18" name="Rectángulo redondeado 17"/>
            <p:cNvSpPr/>
            <p:nvPr/>
          </p:nvSpPr>
          <p:spPr>
            <a:xfrm>
              <a:off x="2936294" y="4217836"/>
              <a:ext cx="2392879" cy="111280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19" name="Rectángulo 18"/>
            <p:cNvSpPr/>
            <p:nvPr/>
          </p:nvSpPr>
          <p:spPr>
            <a:xfrm>
              <a:off x="2968887" y="4250429"/>
              <a:ext cx="2327693" cy="104761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b="1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Consejos Escolares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b="1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Primaria</a:t>
              </a:r>
              <a:endParaRPr lang="es-ES" sz="20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</p:grpSp>
      <p:sp>
        <p:nvSpPr>
          <p:cNvPr id="14" name="Conector recto 17"/>
          <p:cNvSpPr/>
          <p:nvPr/>
        </p:nvSpPr>
        <p:spPr>
          <a:xfrm>
            <a:off x="6122341" y="4595801"/>
            <a:ext cx="2649945" cy="66112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30564"/>
                </a:lnTo>
                <a:lnTo>
                  <a:pt x="2649945" y="330564"/>
                </a:lnTo>
                <a:lnTo>
                  <a:pt x="2649945" y="661128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grpSp>
        <p:nvGrpSpPr>
          <p:cNvPr id="15" name="Grupo 14"/>
          <p:cNvGrpSpPr/>
          <p:nvPr/>
        </p:nvGrpSpPr>
        <p:grpSpPr>
          <a:xfrm>
            <a:off x="7505455" y="5098081"/>
            <a:ext cx="2630223" cy="1266072"/>
            <a:chOff x="5516727" y="4273681"/>
            <a:chExt cx="2533663" cy="1107224"/>
          </a:xfrm>
          <a:gradFill flip="none" rotWithShape="1">
            <a:gsLst>
              <a:gs pos="0">
                <a:srgbClr val="0066CC">
                  <a:shade val="30000"/>
                  <a:satMod val="115000"/>
                </a:srgbClr>
              </a:gs>
              <a:gs pos="50000">
                <a:srgbClr val="0066CC">
                  <a:shade val="67500"/>
                  <a:satMod val="115000"/>
                </a:srgbClr>
              </a:gs>
              <a:gs pos="100000">
                <a:srgbClr val="0066CC">
                  <a:shade val="100000"/>
                  <a:satMod val="115000"/>
                </a:srgbClr>
              </a:gs>
            </a:gsLst>
            <a:lin ang="5400000" scaled="1"/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16" name="Rectángulo redondeado 15"/>
            <p:cNvSpPr/>
            <p:nvPr/>
          </p:nvSpPr>
          <p:spPr>
            <a:xfrm>
              <a:off x="5516727" y="4273681"/>
              <a:ext cx="2533663" cy="110722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17" name="Rectángulo 16"/>
            <p:cNvSpPr/>
            <p:nvPr/>
          </p:nvSpPr>
          <p:spPr>
            <a:xfrm>
              <a:off x="5549156" y="4306110"/>
              <a:ext cx="2468805" cy="104236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b="1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Consejos Escolares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b="1" kern="1200" dirty="0" smtClean="0">
                  <a:solidFill>
                    <a:schemeClr val="tx1"/>
                  </a:solidFill>
                  <a:latin typeface="Perpetua" panose="02020502060401020303" pitchFamily="18" charset="0"/>
                </a:rPr>
                <a:t>Secundaria</a:t>
              </a:r>
              <a:endParaRPr lang="es-ES" sz="2000" b="1" kern="1200" dirty="0">
                <a:solidFill>
                  <a:schemeClr val="tx1"/>
                </a:solidFill>
                <a:latin typeface="Perpetua" panose="02020502060401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394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035526598"/>
              </p:ext>
            </p:extLst>
          </p:nvPr>
        </p:nvGraphicFramePr>
        <p:xfrm>
          <a:off x="605307" y="1306737"/>
          <a:ext cx="10869769" cy="5190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2"/>
          <p:cNvSpPr/>
          <p:nvPr/>
        </p:nvSpPr>
        <p:spPr>
          <a:xfrm>
            <a:off x="596348" y="301408"/>
            <a:ext cx="10880035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36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Perpetua" panose="02020502060401020303" pitchFamily="18" charset="0"/>
              </a:rPr>
              <a:t>¿CÓMO SE INTEGRA EL </a:t>
            </a:r>
            <a:r>
              <a:rPr lang="es-ES" sz="36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Perpetua" panose="02020502060401020303" pitchFamily="18" charset="0"/>
              </a:rPr>
              <a:t>CONSEJO ESCOLAR  </a:t>
            </a:r>
            <a:endParaRPr lang="es-ES" sz="36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ysClr val="windowText" lastClr="000000"/>
              </a:solidFill>
              <a:latin typeface="Perpetua" panose="02020502060401020303" pitchFamily="18" charset="0"/>
            </a:endParaRPr>
          </a:p>
          <a:p>
            <a:pPr algn="ctr"/>
            <a:r>
              <a:rPr lang="es-ES" sz="36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Perpetua" panose="02020502060401020303" pitchFamily="18" charset="0"/>
              </a:rPr>
              <a:t>DE PARTICIPACIÓN SOCIAL?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090024"/>
              </p:ext>
            </p:extLst>
          </p:nvPr>
        </p:nvGraphicFramePr>
        <p:xfrm>
          <a:off x="3412896" y="2052070"/>
          <a:ext cx="5177309" cy="421659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177309"/>
              </a:tblGrid>
              <a:tr h="46422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dirty="0" smtClean="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rPr>
                        <a:t>PADRES DE FAMILIA CON HIJOS INSCRITOS EN LA ESCUELA.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41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dirty="0" smtClean="0">
                          <a:latin typeface="Perpetua" panose="02020502060401020303" pitchFamily="18" charset="0"/>
                        </a:rPr>
                        <a:t>REPRESENTANTES DE A.P.F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51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Perpetua" panose="02020502060401020303" pitchFamily="18" charset="0"/>
                        </a:rPr>
                        <a:t>MAESTROS</a:t>
                      </a:r>
                      <a:endParaRPr lang="es-MX" sz="2400" dirty="0">
                        <a:latin typeface="Perpetua" panose="020205020604010203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789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Perpetua" panose="02020502060401020303" pitchFamily="18" charset="0"/>
                        </a:rPr>
                        <a:t>REPRESENTANTES SINDICALES (MAESTROS)</a:t>
                      </a:r>
                      <a:endParaRPr lang="es-MX" sz="2400" dirty="0">
                        <a:latin typeface="Perpetua" panose="020205020604010203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34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Perpetua" panose="02020502060401020303" pitchFamily="18" charset="0"/>
                        </a:rPr>
                        <a:t>DIRECTORES DE INSTITUCIONES</a:t>
                      </a:r>
                      <a:endParaRPr lang="es-MX" sz="2400" dirty="0">
                        <a:latin typeface="Perpetua" panose="020205020604010203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51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Perpetua" panose="02020502060401020303" pitchFamily="18" charset="0"/>
                        </a:rPr>
                        <a:t>EXALUMNOS</a:t>
                      </a:r>
                      <a:endParaRPr lang="es-MX" sz="2400" dirty="0">
                        <a:latin typeface="Perpetua" panose="020205020604010203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186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Perpetua" panose="02020502060401020303" pitchFamily="18" charset="0"/>
                        </a:rPr>
                        <a:t>MIEMBROS DE LA COMUNIDAD</a:t>
                      </a:r>
                      <a:endParaRPr lang="es-MX" sz="2400" dirty="0">
                        <a:latin typeface="Perpetua" panose="020205020604010203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5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2385</TotalTime>
  <Words>914</Words>
  <Application>Microsoft Office PowerPoint</Application>
  <PresentationFormat>Panorámica</PresentationFormat>
  <Paragraphs>137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3" baseType="lpstr">
      <vt:lpstr>Arial</vt:lpstr>
      <vt:lpstr>Calibri</vt:lpstr>
      <vt:lpstr>Perpetua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Uset</dc:creator>
  <cp:lastModifiedBy>Pc User</cp:lastModifiedBy>
  <cp:revision>187</cp:revision>
  <cp:lastPrinted>2015-08-24T13:51:17Z</cp:lastPrinted>
  <dcterms:created xsi:type="dcterms:W3CDTF">2015-03-12T14:57:03Z</dcterms:created>
  <dcterms:modified xsi:type="dcterms:W3CDTF">2016-10-03T16:05:44Z</dcterms:modified>
</cp:coreProperties>
</file>